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28" r:id="rId2"/>
    <p:sldId id="342" r:id="rId3"/>
    <p:sldId id="350" r:id="rId4"/>
    <p:sldId id="357" r:id="rId5"/>
    <p:sldId id="354" r:id="rId6"/>
    <p:sldId id="270" r:id="rId7"/>
    <p:sldId id="432" r:id="rId8"/>
    <p:sldId id="433" r:id="rId9"/>
    <p:sldId id="344" r:id="rId10"/>
    <p:sldId id="434" r:id="rId11"/>
    <p:sldId id="431" r:id="rId12"/>
    <p:sldId id="438" r:id="rId13"/>
    <p:sldId id="506" r:id="rId14"/>
    <p:sldId id="353" r:id="rId15"/>
    <p:sldId id="507" r:id="rId16"/>
    <p:sldId id="508" r:id="rId17"/>
    <p:sldId id="509" r:id="rId18"/>
    <p:sldId id="510" r:id="rId19"/>
    <p:sldId id="511" r:id="rId20"/>
    <p:sldId id="512" r:id="rId21"/>
    <p:sldId id="513" r:id="rId22"/>
    <p:sldId id="514" r:id="rId23"/>
    <p:sldId id="517" r:id="rId24"/>
    <p:sldId id="384" r:id="rId25"/>
    <p:sldId id="518" r:id="rId26"/>
    <p:sldId id="519" r:id="rId27"/>
    <p:sldId id="520" r:id="rId28"/>
    <p:sldId id="521" r:id="rId29"/>
    <p:sldId id="522" r:id="rId30"/>
    <p:sldId id="523" r:id="rId31"/>
    <p:sldId id="524" r:id="rId32"/>
    <p:sldId id="525" r:id="rId33"/>
    <p:sldId id="526" r:id="rId34"/>
    <p:sldId id="527" r:id="rId35"/>
    <p:sldId id="440" r:id="rId36"/>
    <p:sldId id="352" r:id="rId37"/>
    <p:sldId id="345" r:id="rId38"/>
    <p:sldId id="441" r:id="rId39"/>
    <p:sldId id="442" r:id="rId40"/>
    <p:sldId id="443" r:id="rId41"/>
    <p:sldId id="444" r:id="rId42"/>
    <p:sldId id="445" r:id="rId43"/>
    <p:sldId id="446" r:id="rId44"/>
    <p:sldId id="451" r:id="rId45"/>
    <p:sldId id="452" r:id="rId46"/>
  </p:sldIdLst>
  <p:sldSz cx="12192000" cy="6858000"/>
  <p:notesSz cx="10018713" cy="6888163"/>
  <p:custDataLst>
    <p:tags r:id="rId48"/>
  </p:custDataLst>
  <p:defaultText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秀樹 瀬田" initials="秀瀬" lastIdx="1" clrIdx="0">
    <p:extLst>
      <p:ext uri="{19B8F6BF-5375-455C-9EA6-DF929625EA0E}">
        <p15:presenceInfo xmlns:p15="http://schemas.microsoft.com/office/powerpoint/2012/main" userId="a2cd4ee7e17c9068" providerId="Windows Live"/>
      </p:ext>
    </p:extLst>
  </p:cmAuthor>
  <p:cmAuthor id="2" name="1122 yagiken" initials="1y" lastIdx="3" clrIdx="1">
    <p:extLst>
      <p:ext uri="{19B8F6BF-5375-455C-9EA6-DF929625EA0E}">
        <p15:presenceInfo xmlns:p15="http://schemas.microsoft.com/office/powerpoint/2012/main" userId="1d446bc02e55f7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00"/>
    <a:srgbClr val="17458F"/>
    <a:srgbClr val="005DAA"/>
    <a:srgbClr val="01B4E7"/>
    <a:srgbClr val="F7A81B"/>
    <a:srgbClr val="2F7777"/>
    <a:srgbClr val="D91B5C"/>
    <a:srgbClr val="CA0671"/>
    <a:srgbClr val="E6E6E6"/>
    <a:srgbClr val="5F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7866" autoAdjust="0"/>
  </p:normalViewPr>
  <p:slideViewPr>
    <p:cSldViewPr snapToGrid="0" showGuides="1">
      <p:cViewPr varScale="1">
        <p:scale>
          <a:sx n="96" d="100"/>
          <a:sy n="96" d="100"/>
        </p:scale>
        <p:origin x="72" y="1632"/>
      </p:cViewPr>
      <p:guideLst>
        <p:guide orient="horz" pos="2137"/>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FB07B-F62A-4D3C-9D32-E556E1EA0CAA}" type="doc">
      <dgm:prSet loTypeId="urn:microsoft.com/office/officeart/2005/8/layout/hChevron3" loCatId="process" qsTypeId="urn:microsoft.com/office/officeart/2005/8/quickstyle/simple1" qsCatId="simple" csTypeId="urn:microsoft.com/office/officeart/2005/8/colors/accent1_2" csCatId="accent1" phldr="1"/>
      <dgm:spPr/>
    </dgm:pt>
    <dgm:pt modelId="{0C31CA48-3920-47F7-B84E-7EA9FB40A52E}">
      <dgm:prSet phldrT="[テキスト]"/>
      <dgm:spPr>
        <a:solidFill>
          <a:srgbClr val="01B4E7"/>
        </a:solidFill>
      </dgm:spPr>
      <dgm:t>
        <a:bodyPr/>
        <a:lstStyle/>
        <a:p>
          <a:r>
            <a:rPr kumimoji="1" lang="ja-JP" altLang="en-US" b="1" dirty="0">
              <a:solidFill>
                <a:schemeClr val="bg1"/>
              </a:solidFill>
              <a:latin typeface="Noto Sans JP Black" panose="020B0200000000000000" pitchFamily="50" charset="-128"/>
              <a:ea typeface="Noto Sans JP Black" panose="020B0200000000000000" pitchFamily="50" charset="-128"/>
            </a:rPr>
            <a:t>クラブの現状を把握</a:t>
          </a:r>
          <a:endParaRPr kumimoji="1" lang="ja-JP" altLang="en-US" dirty="0">
            <a:solidFill>
              <a:schemeClr val="bg1"/>
            </a:solidFill>
            <a:latin typeface="Noto Sans JP Black" panose="020B0200000000000000" pitchFamily="50" charset="-128"/>
            <a:ea typeface="Noto Sans JP Black" panose="020B0200000000000000" pitchFamily="50" charset="-128"/>
          </a:endParaRPr>
        </a:p>
      </dgm:t>
    </dgm:pt>
    <dgm:pt modelId="{9E460BD8-067C-47E4-AF3D-FC7CCAC66F3D}" type="parTrans" cxnId="{1531D9B7-CB66-4B3A-9B41-69040B7D8EBC}">
      <dgm:prSet/>
      <dgm:spPr/>
      <dgm:t>
        <a:bodyPr/>
        <a:lstStyle/>
        <a:p>
          <a:endParaRPr kumimoji="1" lang="ja-JP" altLang="en-US"/>
        </a:p>
      </dgm:t>
    </dgm:pt>
    <dgm:pt modelId="{74B896D6-C8B2-472E-867D-B9F3165DE175}" type="sibTrans" cxnId="{1531D9B7-CB66-4B3A-9B41-69040B7D8EBC}">
      <dgm:prSet/>
      <dgm:spPr/>
      <dgm:t>
        <a:bodyPr/>
        <a:lstStyle/>
        <a:p>
          <a:endParaRPr kumimoji="1" lang="ja-JP" altLang="en-US"/>
        </a:p>
      </dgm:t>
    </dgm:pt>
    <dgm:pt modelId="{2CA1D093-F98C-499C-8DB8-EB6B0B10C92A}">
      <dgm:prSet phldrT="[テキスト]"/>
      <dgm:spPr>
        <a:solidFill>
          <a:srgbClr val="005DAA"/>
        </a:solidFill>
      </dgm:spPr>
      <dgm:t>
        <a:bodyPr/>
        <a:lstStyle/>
        <a:p>
          <a:r>
            <a:rPr kumimoji="1" lang="ja-JP" altLang="en-US" b="1" dirty="0">
              <a:solidFill>
                <a:schemeClr val="bg1"/>
              </a:solidFill>
              <a:latin typeface="Noto Sans JP Black" panose="020B0200000000000000" pitchFamily="50" charset="-128"/>
              <a:ea typeface="Noto Sans JP Black" panose="020B0200000000000000" pitchFamily="50" charset="-128"/>
            </a:rPr>
            <a:t>会員の満足度チェック</a:t>
          </a:r>
          <a:endParaRPr kumimoji="1" lang="ja-JP" altLang="en-US" dirty="0">
            <a:solidFill>
              <a:schemeClr val="bg1"/>
            </a:solidFill>
            <a:latin typeface="Noto Sans JP Black" panose="020B0200000000000000" pitchFamily="50" charset="-128"/>
            <a:ea typeface="Noto Sans JP Black" panose="020B0200000000000000" pitchFamily="50" charset="-128"/>
          </a:endParaRPr>
        </a:p>
      </dgm:t>
    </dgm:pt>
    <dgm:pt modelId="{C86A99DC-C7EA-4082-B49F-746B8F7116B1}" type="parTrans" cxnId="{E2E135FF-0C42-4E55-8009-D65BD2DBFF27}">
      <dgm:prSet/>
      <dgm:spPr/>
      <dgm:t>
        <a:bodyPr/>
        <a:lstStyle/>
        <a:p>
          <a:endParaRPr kumimoji="1" lang="ja-JP" altLang="en-US"/>
        </a:p>
      </dgm:t>
    </dgm:pt>
    <dgm:pt modelId="{B9055053-710D-4F02-A7F8-669702CD2A63}" type="sibTrans" cxnId="{E2E135FF-0C42-4E55-8009-D65BD2DBFF27}">
      <dgm:prSet/>
      <dgm:spPr/>
      <dgm:t>
        <a:bodyPr/>
        <a:lstStyle/>
        <a:p>
          <a:endParaRPr kumimoji="1" lang="ja-JP" altLang="en-US"/>
        </a:p>
      </dgm:t>
    </dgm:pt>
    <dgm:pt modelId="{D4141DC5-2159-47F9-BC19-149CFCA8F551}">
      <dgm:prSet phldrT="[テキスト]"/>
      <dgm:spPr/>
      <dgm:t>
        <a:bodyPr/>
        <a:lstStyle/>
        <a:p>
          <a:r>
            <a:rPr kumimoji="1" lang="ja-JP" altLang="en-US" b="1" dirty="0">
              <a:solidFill>
                <a:schemeClr val="bg1"/>
              </a:solidFill>
              <a:latin typeface="Noto Sans JP Black" panose="020B0200000000000000" pitchFamily="50" charset="-128"/>
              <a:ea typeface="Noto Sans JP Black" panose="020B0200000000000000" pitchFamily="50" charset="-128"/>
            </a:rPr>
            <a:t>各クラブの歴史・環境に応じて</a:t>
          </a:r>
          <a:endParaRPr kumimoji="1" lang="ja-JP" altLang="en-US" dirty="0">
            <a:solidFill>
              <a:schemeClr val="bg1"/>
            </a:solidFill>
            <a:latin typeface="Noto Sans JP Black" panose="020B0200000000000000" pitchFamily="50" charset="-128"/>
            <a:ea typeface="Noto Sans JP Black" panose="020B0200000000000000" pitchFamily="50" charset="-128"/>
          </a:endParaRPr>
        </a:p>
      </dgm:t>
    </dgm:pt>
    <dgm:pt modelId="{AE4CA251-285C-43F9-A8EC-7FAC4142B505}" type="parTrans" cxnId="{FF92C791-B4C1-4FAB-842C-5FFF135860A6}">
      <dgm:prSet/>
      <dgm:spPr/>
      <dgm:t>
        <a:bodyPr/>
        <a:lstStyle/>
        <a:p>
          <a:endParaRPr kumimoji="1" lang="ja-JP" altLang="en-US"/>
        </a:p>
      </dgm:t>
    </dgm:pt>
    <dgm:pt modelId="{7A226ACE-B71D-4AB2-AFF8-1EE3B64D3315}" type="sibTrans" cxnId="{FF92C791-B4C1-4FAB-842C-5FFF135860A6}">
      <dgm:prSet/>
      <dgm:spPr/>
      <dgm:t>
        <a:bodyPr/>
        <a:lstStyle/>
        <a:p>
          <a:endParaRPr kumimoji="1" lang="ja-JP" altLang="en-US"/>
        </a:p>
      </dgm:t>
    </dgm:pt>
    <dgm:pt modelId="{47031F66-0153-46EF-BF9F-E66667AC8419}">
      <dgm:prSet phldrT="[テキスト]"/>
      <dgm:spPr>
        <a:solidFill>
          <a:srgbClr val="FF7600"/>
        </a:solidFill>
      </dgm:spPr>
      <dgm:t>
        <a:bodyPr/>
        <a:lstStyle/>
        <a:p>
          <a:r>
            <a:rPr kumimoji="1" lang="ja-JP" altLang="en-US" b="1" dirty="0">
              <a:solidFill>
                <a:schemeClr val="bg1"/>
              </a:solidFill>
              <a:latin typeface="Noto Sans JP Black" panose="020B0200000000000000" pitchFamily="50" charset="-128"/>
              <a:ea typeface="Noto Sans JP Black" panose="020B0200000000000000" pitchFamily="50" charset="-128"/>
            </a:rPr>
            <a:t>クラブビジョンを作る</a:t>
          </a:r>
          <a:endParaRPr kumimoji="1" lang="ja-JP" altLang="en-US" dirty="0">
            <a:solidFill>
              <a:schemeClr val="bg1"/>
            </a:solidFill>
            <a:latin typeface="Noto Sans JP Black" panose="020B0200000000000000" pitchFamily="50" charset="-128"/>
            <a:ea typeface="Noto Sans JP Black" panose="020B0200000000000000" pitchFamily="50" charset="-128"/>
          </a:endParaRPr>
        </a:p>
      </dgm:t>
    </dgm:pt>
    <dgm:pt modelId="{063DA760-6B30-4E4C-89F7-BE5FFE2A3D09}" type="parTrans" cxnId="{B0A0EAE3-5C6C-4CF4-A543-B26747EDD9AD}">
      <dgm:prSet/>
      <dgm:spPr/>
      <dgm:t>
        <a:bodyPr/>
        <a:lstStyle/>
        <a:p>
          <a:endParaRPr kumimoji="1" lang="ja-JP" altLang="en-US"/>
        </a:p>
      </dgm:t>
    </dgm:pt>
    <dgm:pt modelId="{827EEE6C-8BF8-42DC-89F5-02BDC035BAB6}" type="sibTrans" cxnId="{B0A0EAE3-5C6C-4CF4-A543-B26747EDD9AD}">
      <dgm:prSet/>
      <dgm:spPr/>
      <dgm:t>
        <a:bodyPr/>
        <a:lstStyle/>
        <a:p>
          <a:endParaRPr kumimoji="1" lang="ja-JP" altLang="en-US"/>
        </a:p>
      </dgm:t>
    </dgm:pt>
    <dgm:pt modelId="{3BF34566-E647-4875-9C65-B6F4AC1CC1D6}" type="pres">
      <dgm:prSet presAssocID="{BE0FB07B-F62A-4D3C-9D32-E556E1EA0CAA}" presName="Name0" presStyleCnt="0">
        <dgm:presLayoutVars>
          <dgm:dir/>
          <dgm:resizeHandles val="exact"/>
        </dgm:presLayoutVars>
      </dgm:prSet>
      <dgm:spPr/>
    </dgm:pt>
    <dgm:pt modelId="{226FEDD4-98AE-4E11-A934-CDFACC7F6B73}" type="pres">
      <dgm:prSet presAssocID="{0C31CA48-3920-47F7-B84E-7EA9FB40A52E}" presName="parTxOnly" presStyleLbl="node1" presStyleIdx="0" presStyleCnt="4">
        <dgm:presLayoutVars>
          <dgm:bulletEnabled val="1"/>
        </dgm:presLayoutVars>
      </dgm:prSet>
      <dgm:spPr/>
    </dgm:pt>
    <dgm:pt modelId="{DA07CBDE-2737-43A0-AB96-97FF87085219}" type="pres">
      <dgm:prSet presAssocID="{74B896D6-C8B2-472E-867D-B9F3165DE175}" presName="parSpace" presStyleCnt="0"/>
      <dgm:spPr/>
    </dgm:pt>
    <dgm:pt modelId="{155CCC9A-414B-4354-A384-A918CB0AC443}" type="pres">
      <dgm:prSet presAssocID="{2CA1D093-F98C-499C-8DB8-EB6B0B10C92A}" presName="parTxOnly" presStyleLbl="node1" presStyleIdx="1" presStyleCnt="4">
        <dgm:presLayoutVars>
          <dgm:bulletEnabled val="1"/>
        </dgm:presLayoutVars>
      </dgm:prSet>
      <dgm:spPr/>
    </dgm:pt>
    <dgm:pt modelId="{2E054F1A-8CBC-4F71-842A-1C727C3D4C99}" type="pres">
      <dgm:prSet presAssocID="{B9055053-710D-4F02-A7F8-669702CD2A63}" presName="parSpace" presStyleCnt="0"/>
      <dgm:spPr/>
    </dgm:pt>
    <dgm:pt modelId="{333E44BE-E017-4204-A27D-D7AD2A586ED5}" type="pres">
      <dgm:prSet presAssocID="{D4141DC5-2159-47F9-BC19-149CFCA8F551}" presName="parTxOnly" presStyleLbl="node1" presStyleIdx="2" presStyleCnt="4">
        <dgm:presLayoutVars>
          <dgm:bulletEnabled val="1"/>
        </dgm:presLayoutVars>
      </dgm:prSet>
      <dgm:spPr/>
    </dgm:pt>
    <dgm:pt modelId="{A5A7470E-1C85-4350-A9B0-778BA8565284}" type="pres">
      <dgm:prSet presAssocID="{7A226ACE-B71D-4AB2-AFF8-1EE3B64D3315}" presName="parSpace" presStyleCnt="0"/>
      <dgm:spPr/>
    </dgm:pt>
    <dgm:pt modelId="{441A5414-7110-4974-A6E6-4204DC260537}" type="pres">
      <dgm:prSet presAssocID="{47031F66-0153-46EF-BF9F-E66667AC8419}" presName="parTxOnly" presStyleLbl="node1" presStyleIdx="3" presStyleCnt="4">
        <dgm:presLayoutVars>
          <dgm:bulletEnabled val="1"/>
        </dgm:presLayoutVars>
      </dgm:prSet>
      <dgm:spPr/>
    </dgm:pt>
  </dgm:ptLst>
  <dgm:cxnLst>
    <dgm:cxn modelId="{1D7D5305-CD16-4A47-A6B6-4179B5B9265A}" type="presOf" srcId="{D4141DC5-2159-47F9-BC19-149CFCA8F551}" destId="{333E44BE-E017-4204-A27D-D7AD2A586ED5}" srcOrd="0" destOrd="0" presId="urn:microsoft.com/office/officeart/2005/8/layout/hChevron3"/>
    <dgm:cxn modelId="{8214EF11-9A74-403D-89DD-9F64BBBB22E3}" type="presOf" srcId="{2CA1D093-F98C-499C-8DB8-EB6B0B10C92A}" destId="{155CCC9A-414B-4354-A384-A918CB0AC443}" srcOrd="0" destOrd="0" presId="urn:microsoft.com/office/officeart/2005/8/layout/hChevron3"/>
    <dgm:cxn modelId="{942C9439-4A2B-44D0-8B7E-E40D40AE7DB0}" type="presOf" srcId="{0C31CA48-3920-47F7-B84E-7EA9FB40A52E}" destId="{226FEDD4-98AE-4E11-A934-CDFACC7F6B73}" srcOrd="0" destOrd="0" presId="urn:microsoft.com/office/officeart/2005/8/layout/hChevron3"/>
    <dgm:cxn modelId="{70E30444-53E8-4CA0-A875-CC7505879DCC}" type="presOf" srcId="{BE0FB07B-F62A-4D3C-9D32-E556E1EA0CAA}" destId="{3BF34566-E647-4875-9C65-B6F4AC1CC1D6}" srcOrd="0" destOrd="0" presId="urn:microsoft.com/office/officeart/2005/8/layout/hChevron3"/>
    <dgm:cxn modelId="{FF92C791-B4C1-4FAB-842C-5FFF135860A6}" srcId="{BE0FB07B-F62A-4D3C-9D32-E556E1EA0CAA}" destId="{D4141DC5-2159-47F9-BC19-149CFCA8F551}" srcOrd="2" destOrd="0" parTransId="{AE4CA251-285C-43F9-A8EC-7FAC4142B505}" sibTransId="{7A226ACE-B71D-4AB2-AFF8-1EE3B64D3315}"/>
    <dgm:cxn modelId="{1531D9B7-CB66-4B3A-9B41-69040B7D8EBC}" srcId="{BE0FB07B-F62A-4D3C-9D32-E556E1EA0CAA}" destId="{0C31CA48-3920-47F7-B84E-7EA9FB40A52E}" srcOrd="0" destOrd="0" parTransId="{9E460BD8-067C-47E4-AF3D-FC7CCAC66F3D}" sibTransId="{74B896D6-C8B2-472E-867D-B9F3165DE175}"/>
    <dgm:cxn modelId="{B0A0EAE3-5C6C-4CF4-A543-B26747EDD9AD}" srcId="{BE0FB07B-F62A-4D3C-9D32-E556E1EA0CAA}" destId="{47031F66-0153-46EF-BF9F-E66667AC8419}" srcOrd="3" destOrd="0" parTransId="{063DA760-6B30-4E4C-89F7-BE5FFE2A3D09}" sibTransId="{827EEE6C-8BF8-42DC-89F5-02BDC035BAB6}"/>
    <dgm:cxn modelId="{E2E135FF-0C42-4E55-8009-D65BD2DBFF27}" srcId="{BE0FB07B-F62A-4D3C-9D32-E556E1EA0CAA}" destId="{2CA1D093-F98C-499C-8DB8-EB6B0B10C92A}" srcOrd="1" destOrd="0" parTransId="{C86A99DC-C7EA-4082-B49F-746B8F7116B1}" sibTransId="{B9055053-710D-4F02-A7F8-669702CD2A63}"/>
    <dgm:cxn modelId="{20D493FF-513F-4911-823D-670D354D7F72}" type="presOf" srcId="{47031F66-0153-46EF-BF9F-E66667AC8419}" destId="{441A5414-7110-4974-A6E6-4204DC260537}" srcOrd="0" destOrd="0" presId="urn:microsoft.com/office/officeart/2005/8/layout/hChevron3"/>
    <dgm:cxn modelId="{D294BCD4-F971-4F03-8877-27DA23BB3EEF}" type="presParOf" srcId="{3BF34566-E647-4875-9C65-B6F4AC1CC1D6}" destId="{226FEDD4-98AE-4E11-A934-CDFACC7F6B73}" srcOrd="0" destOrd="0" presId="urn:microsoft.com/office/officeart/2005/8/layout/hChevron3"/>
    <dgm:cxn modelId="{FF5A71EB-64CE-4C01-AC9B-12A8A151930A}" type="presParOf" srcId="{3BF34566-E647-4875-9C65-B6F4AC1CC1D6}" destId="{DA07CBDE-2737-43A0-AB96-97FF87085219}" srcOrd="1" destOrd="0" presId="urn:microsoft.com/office/officeart/2005/8/layout/hChevron3"/>
    <dgm:cxn modelId="{E16AC335-B7F6-4397-9546-471389A1D41C}" type="presParOf" srcId="{3BF34566-E647-4875-9C65-B6F4AC1CC1D6}" destId="{155CCC9A-414B-4354-A384-A918CB0AC443}" srcOrd="2" destOrd="0" presId="urn:microsoft.com/office/officeart/2005/8/layout/hChevron3"/>
    <dgm:cxn modelId="{A4A32DF5-F305-43E1-93A7-906DDE87C977}" type="presParOf" srcId="{3BF34566-E647-4875-9C65-B6F4AC1CC1D6}" destId="{2E054F1A-8CBC-4F71-842A-1C727C3D4C99}" srcOrd="3" destOrd="0" presId="urn:microsoft.com/office/officeart/2005/8/layout/hChevron3"/>
    <dgm:cxn modelId="{05B790AF-E086-4C93-B7A0-B4E54C23BE58}" type="presParOf" srcId="{3BF34566-E647-4875-9C65-B6F4AC1CC1D6}" destId="{333E44BE-E017-4204-A27D-D7AD2A586ED5}" srcOrd="4" destOrd="0" presId="urn:microsoft.com/office/officeart/2005/8/layout/hChevron3"/>
    <dgm:cxn modelId="{20F01181-98EF-4123-8A70-590A0AC8A623}" type="presParOf" srcId="{3BF34566-E647-4875-9C65-B6F4AC1CC1D6}" destId="{A5A7470E-1C85-4350-A9B0-778BA8565284}" srcOrd="5" destOrd="0" presId="urn:microsoft.com/office/officeart/2005/8/layout/hChevron3"/>
    <dgm:cxn modelId="{972FE038-CB67-48B0-B687-4424DD01AC2B}" type="presParOf" srcId="{3BF34566-E647-4875-9C65-B6F4AC1CC1D6}" destId="{441A5414-7110-4974-A6E6-4204DC260537}"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FEDD4-98AE-4E11-A934-CDFACC7F6B73}">
      <dsp:nvSpPr>
        <dsp:cNvPr id="0" name=""/>
        <dsp:cNvSpPr/>
      </dsp:nvSpPr>
      <dsp:spPr>
        <a:xfrm>
          <a:off x="3285" y="3221455"/>
          <a:ext cx="3296509" cy="1318603"/>
        </a:xfrm>
        <a:prstGeom prst="homePlate">
          <a:avLst/>
        </a:prstGeom>
        <a:solidFill>
          <a:srgbClr val="01B4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Noto Sans JP Black" panose="020B0200000000000000" pitchFamily="50" charset="-128"/>
              <a:ea typeface="Noto Sans JP Black" panose="020B0200000000000000" pitchFamily="50" charset="-128"/>
            </a:rPr>
            <a:t>クラブの現状を把握</a:t>
          </a:r>
          <a:endParaRPr kumimoji="1" lang="ja-JP" altLang="en-US" sz="1800" kern="1200" dirty="0">
            <a:solidFill>
              <a:schemeClr val="bg1"/>
            </a:solidFill>
            <a:latin typeface="Noto Sans JP Black" panose="020B0200000000000000" pitchFamily="50" charset="-128"/>
            <a:ea typeface="Noto Sans JP Black" panose="020B0200000000000000" pitchFamily="50" charset="-128"/>
          </a:endParaRPr>
        </a:p>
      </dsp:txBody>
      <dsp:txXfrm>
        <a:off x="3285" y="3221455"/>
        <a:ext cx="2966858" cy="1318603"/>
      </dsp:txXfrm>
    </dsp:sp>
    <dsp:sp modelId="{155CCC9A-414B-4354-A384-A918CB0AC443}">
      <dsp:nvSpPr>
        <dsp:cNvPr id="0" name=""/>
        <dsp:cNvSpPr/>
      </dsp:nvSpPr>
      <dsp:spPr>
        <a:xfrm>
          <a:off x="2640493" y="3221455"/>
          <a:ext cx="3296509" cy="1318603"/>
        </a:xfrm>
        <a:prstGeom prst="chevron">
          <a:avLst/>
        </a:prstGeom>
        <a:solidFill>
          <a:srgbClr val="005D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Noto Sans JP Black" panose="020B0200000000000000" pitchFamily="50" charset="-128"/>
              <a:ea typeface="Noto Sans JP Black" panose="020B0200000000000000" pitchFamily="50" charset="-128"/>
            </a:rPr>
            <a:t>会員の満足度チェック</a:t>
          </a:r>
          <a:endParaRPr kumimoji="1" lang="ja-JP" altLang="en-US" sz="1800" kern="1200" dirty="0">
            <a:solidFill>
              <a:schemeClr val="bg1"/>
            </a:solidFill>
            <a:latin typeface="Noto Sans JP Black" panose="020B0200000000000000" pitchFamily="50" charset="-128"/>
            <a:ea typeface="Noto Sans JP Black" panose="020B0200000000000000" pitchFamily="50" charset="-128"/>
          </a:endParaRPr>
        </a:p>
      </dsp:txBody>
      <dsp:txXfrm>
        <a:off x="3299795" y="3221455"/>
        <a:ext cx="1977906" cy="1318603"/>
      </dsp:txXfrm>
    </dsp:sp>
    <dsp:sp modelId="{333E44BE-E017-4204-A27D-D7AD2A586ED5}">
      <dsp:nvSpPr>
        <dsp:cNvPr id="0" name=""/>
        <dsp:cNvSpPr/>
      </dsp:nvSpPr>
      <dsp:spPr>
        <a:xfrm>
          <a:off x="5277701" y="3221455"/>
          <a:ext cx="3296509" cy="13186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Noto Sans JP Black" panose="020B0200000000000000" pitchFamily="50" charset="-128"/>
              <a:ea typeface="Noto Sans JP Black" panose="020B0200000000000000" pitchFamily="50" charset="-128"/>
            </a:rPr>
            <a:t>各クラブの歴史・環境に応じて</a:t>
          </a:r>
          <a:endParaRPr kumimoji="1" lang="ja-JP" altLang="en-US" sz="1800" kern="1200" dirty="0">
            <a:solidFill>
              <a:schemeClr val="bg1"/>
            </a:solidFill>
            <a:latin typeface="Noto Sans JP Black" panose="020B0200000000000000" pitchFamily="50" charset="-128"/>
            <a:ea typeface="Noto Sans JP Black" panose="020B0200000000000000" pitchFamily="50" charset="-128"/>
          </a:endParaRPr>
        </a:p>
      </dsp:txBody>
      <dsp:txXfrm>
        <a:off x="5937003" y="3221455"/>
        <a:ext cx="1977906" cy="1318603"/>
      </dsp:txXfrm>
    </dsp:sp>
    <dsp:sp modelId="{441A5414-7110-4974-A6E6-4204DC260537}">
      <dsp:nvSpPr>
        <dsp:cNvPr id="0" name=""/>
        <dsp:cNvSpPr/>
      </dsp:nvSpPr>
      <dsp:spPr>
        <a:xfrm>
          <a:off x="7914908" y="3221455"/>
          <a:ext cx="3296509" cy="1318603"/>
        </a:xfrm>
        <a:prstGeom prst="chevron">
          <a:avLst/>
        </a:prstGeom>
        <a:solidFill>
          <a:srgbClr val="FF7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Noto Sans JP Black" panose="020B0200000000000000" pitchFamily="50" charset="-128"/>
              <a:ea typeface="Noto Sans JP Black" panose="020B0200000000000000" pitchFamily="50" charset="-128"/>
            </a:rPr>
            <a:t>クラブビジョンを作る</a:t>
          </a:r>
          <a:endParaRPr kumimoji="1" lang="ja-JP" altLang="en-US" sz="1800" kern="1200" dirty="0">
            <a:solidFill>
              <a:schemeClr val="bg1"/>
            </a:solidFill>
            <a:latin typeface="Noto Sans JP Black" panose="020B0200000000000000" pitchFamily="50" charset="-128"/>
            <a:ea typeface="Noto Sans JP Black" panose="020B0200000000000000" pitchFamily="50" charset="-128"/>
          </a:endParaRPr>
        </a:p>
      </dsp:txBody>
      <dsp:txXfrm>
        <a:off x="8574210" y="3221455"/>
        <a:ext cx="1977906" cy="131860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41441" cy="345605"/>
          </a:xfrm>
          <a:prstGeom prst="rect">
            <a:avLst/>
          </a:prstGeom>
        </p:spPr>
        <p:txBody>
          <a:bodyPr vert="horz" lIns="96572" tIns="48286" rIns="96572" bIns="48286" rtlCol="0"/>
          <a:lstStyle>
            <a:lvl1pPr algn="l">
              <a:defRPr sz="1300"/>
            </a:lvl1pPr>
          </a:lstStyle>
          <a:p>
            <a:endParaRPr lang="en-US" dirty="0"/>
          </a:p>
        </p:txBody>
      </p:sp>
      <p:sp>
        <p:nvSpPr>
          <p:cNvPr id="3" name="Date Placeholder 2"/>
          <p:cNvSpPr>
            <a:spLocks noGrp="1"/>
          </p:cNvSpPr>
          <p:nvPr>
            <p:ph type="dt" idx="1"/>
          </p:nvPr>
        </p:nvSpPr>
        <p:spPr>
          <a:xfrm>
            <a:off x="5674953" y="0"/>
            <a:ext cx="4341441" cy="345605"/>
          </a:xfrm>
          <a:prstGeom prst="rect">
            <a:avLst/>
          </a:prstGeom>
        </p:spPr>
        <p:txBody>
          <a:bodyPr vert="horz" lIns="96572" tIns="48286" rIns="96572" bIns="48286" rtlCol="0"/>
          <a:lstStyle>
            <a:lvl1pPr algn="r">
              <a:defRPr sz="1300"/>
            </a:lvl1pPr>
          </a:lstStyle>
          <a:p>
            <a:fld id="{2403E561-A38A-4A22-8215-F855A52BC5B1}" type="datetimeFigureOut">
              <a:rPr lang="en-US" smtClean="0"/>
              <a:t>5/19/2025</a:t>
            </a:fld>
            <a:endParaRPr lang="en-US" dirty="0"/>
          </a:p>
        </p:txBody>
      </p:sp>
      <p:sp>
        <p:nvSpPr>
          <p:cNvPr id="4" name="Slide Image Placeholder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6572" tIns="48286" rIns="96572" bIns="48286" rtlCol="0" anchor="ctr"/>
          <a:lstStyle/>
          <a:p>
            <a:endParaRPr lang="en-US" dirty="0"/>
          </a:p>
        </p:txBody>
      </p:sp>
      <p:sp>
        <p:nvSpPr>
          <p:cNvPr id="5" name="Notes Placeholder 4"/>
          <p:cNvSpPr>
            <a:spLocks noGrp="1"/>
          </p:cNvSpPr>
          <p:nvPr>
            <p:ph type="body" sz="quarter" idx="3"/>
          </p:nvPr>
        </p:nvSpPr>
        <p:spPr>
          <a:xfrm>
            <a:off x="1001872" y="3314929"/>
            <a:ext cx="8014970" cy="2712214"/>
          </a:xfrm>
          <a:prstGeom prst="rect">
            <a:avLst/>
          </a:prstGeom>
        </p:spPr>
        <p:txBody>
          <a:bodyPr vert="horz" lIns="96572" tIns="48286" rIns="96572" bIns="48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42561"/>
            <a:ext cx="4341441" cy="345604"/>
          </a:xfrm>
          <a:prstGeom prst="rect">
            <a:avLst/>
          </a:prstGeom>
        </p:spPr>
        <p:txBody>
          <a:bodyPr vert="horz" lIns="96572" tIns="48286" rIns="96572" bIns="482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4953" y="6542561"/>
            <a:ext cx="4341441" cy="345604"/>
          </a:xfrm>
          <a:prstGeom prst="rect">
            <a:avLst/>
          </a:prstGeom>
        </p:spPr>
        <p:txBody>
          <a:bodyPr vert="horz" lIns="96572" tIns="48286" rIns="96572" bIns="48286" rtlCol="0" anchor="b"/>
          <a:lstStyle>
            <a:lvl1pPr algn="r">
              <a:defRPr sz="13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S PMincho"/>
        <a:ea typeface="MS PMincho"/>
        <a:cs typeface="MS PMincho"/>
      </a:defRPr>
    </a:lvl1pPr>
    <a:lvl2pPr marL="457200" algn="l" defTabSz="914400" rtl="0" eaLnBrk="1" latinLnBrk="0" hangingPunct="1">
      <a:defRPr sz="1200" kern="1200">
        <a:solidFill>
          <a:schemeClr val="tx1"/>
        </a:solidFill>
        <a:latin typeface="MS PMincho"/>
        <a:ea typeface="MS PMincho"/>
        <a:cs typeface="MS PMincho"/>
      </a:defRPr>
    </a:lvl2pPr>
    <a:lvl3pPr marL="914400" algn="l" defTabSz="914400" rtl="0" eaLnBrk="1" latinLnBrk="0" hangingPunct="1">
      <a:defRPr sz="1200" kern="1200">
        <a:solidFill>
          <a:schemeClr val="tx1"/>
        </a:solidFill>
        <a:latin typeface="MS PMincho"/>
        <a:ea typeface="MS PMincho"/>
        <a:cs typeface="MS PMincho"/>
      </a:defRPr>
    </a:lvl3pPr>
    <a:lvl4pPr marL="1371600" algn="l" defTabSz="914400" rtl="0" eaLnBrk="1" latinLnBrk="0" hangingPunct="1">
      <a:defRPr sz="1200" kern="1200">
        <a:solidFill>
          <a:schemeClr val="tx1"/>
        </a:solidFill>
        <a:latin typeface="MS PMincho"/>
        <a:ea typeface="MS PMincho"/>
        <a:cs typeface="MS PMincho"/>
      </a:defRPr>
    </a:lvl4pPr>
    <a:lvl5pPr marL="1828800" algn="l" defTabSz="914400" rtl="0" eaLnBrk="1" latinLnBrk="0" hangingPunct="1">
      <a:defRPr sz="1200" kern="1200">
        <a:solidFill>
          <a:schemeClr val="tx1"/>
        </a:solidFill>
        <a:latin typeface="MS PMincho"/>
        <a:ea typeface="MS PMincho"/>
        <a:cs typeface="MS PMincho"/>
      </a:defRPr>
    </a:lvl5pPr>
    <a:lvl6pPr marL="2286000" algn="l" defTabSz="914400" rtl="0" eaLnBrk="1" latinLnBrk="0" hangingPunct="1">
      <a:defRPr sz="1200" kern="1200">
        <a:solidFill>
          <a:schemeClr val="tx1"/>
        </a:solidFill>
        <a:latin typeface="MS PMincho"/>
        <a:ea typeface="MS PMincho"/>
        <a:cs typeface="MS PMincho"/>
      </a:defRPr>
    </a:lvl6pPr>
    <a:lvl7pPr marL="2743200" algn="l" defTabSz="914400" rtl="0" eaLnBrk="1" latinLnBrk="0" hangingPunct="1">
      <a:defRPr sz="1200" kern="1200">
        <a:solidFill>
          <a:schemeClr val="tx1"/>
        </a:solidFill>
        <a:latin typeface="MS PMincho"/>
        <a:ea typeface="MS PMincho"/>
        <a:cs typeface="MS PMincho"/>
      </a:defRPr>
    </a:lvl7pPr>
    <a:lvl8pPr marL="3200400" algn="l" defTabSz="914400" rtl="0" eaLnBrk="1" latinLnBrk="0" hangingPunct="1">
      <a:defRPr sz="1200" kern="1200">
        <a:solidFill>
          <a:schemeClr val="tx1"/>
        </a:solidFill>
        <a:latin typeface="MS PMincho"/>
        <a:ea typeface="MS PMincho"/>
        <a:cs typeface="MS PMincho"/>
      </a:defRPr>
    </a:lvl8pPr>
    <a:lvl9pPr marL="3657600" algn="l" defTabSz="914400" rtl="0" eaLnBrk="1" latinLnBrk="0" hangingPunct="1">
      <a:defRPr sz="1200" kern="1200">
        <a:solidFill>
          <a:schemeClr val="tx1"/>
        </a:solidFill>
        <a:latin typeface="MS PMincho"/>
        <a:ea typeface="MS PMincho"/>
        <a:cs typeface="MS PMincho"/>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Noto Sans CJK JP" panose="020B0500000000000000" pitchFamily="34" charset="-128"/>
                <a:ea typeface="Noto Sans CJK JP" panose="020B0500000000000000" pitchFamily="34" charset="-128"/>
                <a:cs typeface="Noto Sans CJK JP" panose="020B05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dirty="0"/>
              <a:t>Click to edit Master title style</a:t>
            </a:r>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pic>
        <p:nvPicPr>
          <p:cNvPr id="10" name="図 9" descr="テキスト&#10;&#10;AI によって生成されたコンテンツは間違っている可能性があります。">
            <a:extLst>
              <a:ext uri="{FF2B5EF4-FFF2-40B4-BE49-F238E27FC236}">
                <a16:creationId xmlns:a16="http://schemas.microsoft.com/office/drawing/2014/main" id="{BEADF5A3-C465-CBD9-793C-68A80FE1A2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133" y="5776175"/>
            <a:ext cx="5245619" cy="969266"/>
          </a:xfrm>
          <a:prstGeom prst="rect">
            <a:avLst/>
          </a:prstGeom>
        </p:spPr>
      </p:pic>
      <p:sp>
        <p:nvSpPr>
          <p:cNvPr id="11" name="テキスト ボックス 10">
            <a:extLst>
              <a:ext uri="{FF2B5EF4-FFF2-40B4-BE49-F238E27FC236}">
                <a16:creationId xmlns:a16="http://schemas.microsoft.com/office/drawing/2014/main" id="{BB4ADA52-34F7-A21B-00F8-6E27109A5615}"/>
              </a:ext>
            </a:extLst>
          </p:cNvPr>
          <p:cNvSpPr txBox="1"/>
          <p:nvPr userDrawn="1"/>
        </p:nvSpPr>
        <p:spPr>
          <a:xfrm>
            <a:off x="8147600" y="6376109"/>
            <a:ext cx="1120820" cy="307777"/>
          </a:xfrm>
          <a:prstGeom prst="rect">
            <a:avLst/>
          </a:prstGeom>
          <a:noFill/>
        </p:spPr>
        <p:txBody>
          <a:bodyPr wrap="none" rtlCol="0">
            <a:spAutoFit/>
          </a:bodyPr>
          <a:lstStyle/>
          <a:p>
            <a:r>
              <a:rPr kumimoji="1" lang="ja-JP" altLang="en-US" sz="1400" dirty="0">
                <a:solidFill>
                  <a:srgbClr val="17458F"/>
                </a:solidFill>
                <a:latin typeface="Noto Sans CJK JP" panose="020B0500000000000000" pitchFamily="34" charset="-128"/>
                <a:ea typeface="Noto Sans CJK JP" panose="020B0500000000000000" pitchFamily="34" charset="-128"/>
              </a:rPr>
              <a:t>第</a:t>
            </a:r>
            <a:r>
              <a:rPr kumimoji="1" lang="en-US" altLang="ja-JP" sz="1400" dirty="0">
                <a:solidFill>
                  <a:srgbClr val="17458F"/>
                </a:solidFill>
                <a:latin typeface="Noto Sans CJK JP" panose="020B0500000000000000" pitchFamily="34" charset="-128"/>
                <a:ea typeface="Noto Sans CJK JP" panose="020B0500000000000000" pitchFamily="34" charset="-128"/>
              </a:rPr>
              <a:t>2770</a:t>
            </a:r>
            <a:r>
              <a:rPr kumimoji="1" lang="ja-JP" altLang="en-US" sz="1400" dirty="0">
                <a:solidFill>
                  <a:srgbClr val="17458F"/>
                </a:solidFill>
                <a:latin typeface="Noto Sans CJK JP" panose="020B0500000000000000" pitchFamily="34" charset="-128"/>
                <a:ea typeface="Noto Sans CJK JP" panose="020B0500000000000000" pitchFamily="34" charset="-128"/>
              </a:rPr>
              <a:t>地区</a:t>
            </a:r>
          </a:p>
        </p:txBody>
      </p:sp>
    </p:spTree>
    <p:extLst>
      <p:ext uri="{BB962C8B-B14F-4D97-AF65-F5344CB8AC3E}">
        <p14:creationId xmlns:p14="http://schemas.microsoft.com/office/powerpoint/2010/main" val="3483955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S PMincho"/>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79F2E586-20FF-B85F-CC42-5B0B3E15D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33" y="5776175"/>
            <a:ext cx="5245619" cy="969266"/>
          </a:xfrm>
          <a:prstGeom prst="rect">
            <a:avLst/>
          </a:prstGeom>
        </p:spPr>
      </p:pic>
      <p:sp>
        <p:nvSpPr>
          <p:cNvPr id="9" name="テキスト ボックス 8">
            <a:extLst>
              <a:ext uri="{FF2B5EF4-FFF2-40B4-BE49-F238E27FC236}">
                <a16:creationId xmlns:a16="http://schemas.microsoft.com/office/drawing/2014/main" id="{8016D2C9-8BD2-BA84-07CF-19F4B98334B3}"/>
              </a:ext>
            </a:extLst>
          </p:cNvPr>
          <p:cNvSpPr txBox="1"/>
          <p:nvPr userDrawn="1"/>
        </p:nvSpPr>
        <p:spPr>
          <a:xfrm>
            <a:off x="8147600" y="6376109"/>
            <a:ext cx="1120820" cy="307777"/>
          </a:xfrm>
          <a:prstGeom prst="rect">
            <a:avLst/>
          </a:prstGeom>
          <a:noFill/>
        </p:spPr>
        <p:txBody>
          <a:bodyPr wrap="none" rtlCol="0">
            <a:spAutoFit/>
          </a:bodyPr>
          <a:lstStyle/>
          <a:p>
            <a:r>
              <a:rPr kumimoji="1" lang="ja-JP" altLang="en-US" sz="1400" dirty="0">
                <a:solidFill>
                  <a:srgbClr val="17458F"/>
                </a:solidFill>
                <a:latin typeface="Noto Sans CJK JP" panose="020B0500000000000000" pitchFamily="34" charset="-128"/>
                <a:ea typeface="Noto Sans CJK JP" panose="020B0500000000000000" pitchFamily="34" charset="-128"/>
              </a:rPr>
              <a:t>第</a:t>
            </a:r>
            <a:r>
              <a:rPr kumimoji="1" lang="en-US" altLang="ja-JP" sz="1400" dirty="0">
                <a:solidFill>
                  <a:srgbClr val="17458F"/>
                </a:solidFill>
                <a:latin typeface="Noto Sans CJK JP" panose="020B0500000000000000" pitchFamily="34" charset="-128"/>
                <a:ea typeface="Noto Sans CJK JP" panose="020B0500000000000000" pitchFamily="34" charset="-128"/>
              </a:rPr>
              <a:t>2770</a:t>
            </a:r>
            <a:r>
              <a:rPr kumimoji="1" lang="ja-JP" altLang="en-US" sz="1400" dirty="0">
                <a:solidFill>
                  <a:srgbClr val="17458F"/>
                </a:solidFill>
                <a:latin typeface="Noto Sans CJK JP" panose="020B0500000000000000" pitchFamily="34" charset="-128"/>
                <a:ea typeface="Noto Sans CJK JP" panose="020B0500000000000000" pitchFamily="34" charset="-128"/>
              </a:rPr>
              <a:t>地区</a:t>
            </a:r>
          </a:p>
        </p:txBody>
      </p:sp>
    </p:spTree>
    <p:extLst>
      <p:ext uri="{BB962C8B-B14F-4D97-AF65-F5344CB8AC3E}">
        <p14:creationId xmlns:p14="http://schemas.microsoft.com/office/powerpoint/2010/main" val="2957588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pic>
        <p:nvPicPr>
          <p:cNvPr id="9" name="図 8" descr="テキスト&#10;&#10;AI によって生成されたコンテンツは間違っている可能性があります。">
            <a:extLst>
              <a:ext uri="{FF2B5EF4-FFF2-40B4-BE49-F238E27FC236}">
                <a16:creationId xmlns:a16="http://schemas.microsoft.com/office/drawing/2014/main" id="{451C5094-BF2C-4A0A-6066-67B18A3D29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33" y="5776175"/>
            <a:ext cx="5245619" cy="969266"/>
          </a:xfrm>
          <a:prstGeom prst="rect">
            <a:avLst/>
          </a:prstGeom>
        </p:spPr>
      </p:pic>
      <p:sp>
        <p:nvSpPr>
          <p:cNvPr id="10" name="テキスト ボックス 9">
            <a:extLst>
              <a:ext uri="{FF2B5EF4-FFF2-40B4-BE49-F238E27FC236}">
                <a16:creationId xmlns:a16="http://schemas.microsoft.com/office/drawing/2014/main" id="{05FB5B27-6F32-6BD3-0C10-77E1B8275512}"/>
              </a:ext>
            </a:extLst>
          </p:cNvPr>
          <p:cNvSpPr txBox="1"/>
          <p:nvPr userDrawn="1"/>
        </p:nvSpPr>
        <p:spPr>
          <a:xfrm>
            <a:off x="8147600" y="6376109"/>
            <a:ext cx="1120820" cy="307777"/>
          </a:xfrm>
          <a:prstGeom prst="rect">
            <a:avLst/>
          </a:prstGeom>
          <a:noFill/>
        </p:spPr>
        <p:txBody>
          <a:bodyPr wrap="none" rtlCol="0">
            <a:spAutoFit/>
          </a:bodyPr>
          <a:lstStyle/>
          <a:p>
            <a:r>
              <a:rPr kumimoji="1" lang="ja-JP" altLang="en-US" sz="1400" dirty="0">
                <a:solidFill>
                  <a:srgbClr val="17458F"/>
                </a:solidFill>
                <a:latin typeface="Noto Sans CJK JP" panose="020B0500000000000000" pitchFamily="34" charset="-128"/>
                <a:ea typeface="Noto Sans CJK JP" panose="020B0500000000000000" pitchFamily="34" charset="-128"/>
              </a:rPr>
              <a:t>第</a:t>
            </a:r>
            <a:r>
              <a:rPr kumimoji="1" lang="en-US" altLang="ja-JP" sz="1400" dirty="0">
                <a:solidFill>
                  <a:srgbClr val="17458F"/>
                </a:solidFill>
                <a:latin typeface="Noto Sans CJK JP" panose="020B0500000000000000" pitchFamily="34" charset="-128"/>
                <a:ea typeface="Noto Sans CJK JP" panose="020B0500000000000000" pitchFamily="34" charset="-128"/>
              </a:rPr>
              <a:t>2770</a:t>
            </a:r>
            <a:r>
              <a:rPr kumimoji="1" lang="ja-JP" altLang="en-US" sz="1400" dirty="0">
                <a:solidFill>
                  <a:srgbClr val="17458F"/>
                </a:solidFill>
                <a:latin typeface="Noto Sans CJK JP" panose="020B0500000000000000" pitchFamily="34" charset="-128"/>
                <a:ea typeface="Noto Sans CJK JP" panose="020B0500000000000000" pitchFamily="34" charset="-128"/>
              </a:rPr>
              <a:t>地区</a:t>
            </a:r>
          </a:p>
        </p:txBody>
      </p:sp>
    </p:spTree>
    <p:extLst>
      <p:ext uri="{BB962C8B-B14F-4D97-AF65-F5344CB8AC3E}">
        <p14:creationId xmlns:p14="http://schemas.microsoft.com/office/powerpoint/2010/main" val="439692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MS PGothic"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MS PGothic" panose="020B0604020202020204" pitchFamily="34" charset="0"/>
              </a:rPr>
              <a:t> </a:t>
            </a:r>
          </a:p>
          <a:p>
            <a:pPr algn="l">
              <a:spcBef>
                <a:spcPts val="600"/>
              </a:spcBef>
              <a:spcAft>
                <a:spcPts val="600"/>
              </a:spcAft>
            </a:pPr>
            <a:r>
              <a:rPr lang="en-US" b="0" i="0" dirty="0">
                <a:solidFill>
                  <a:srgbClr val="000000"/>
                </a:solidFill>
                <a:effectLst/>
                <a:latin typeface="MS PGothic" panose="020B0604020202020204" pitchFamily="34" charset="0"/>
              </a:rPr>
              <a:t>• revise any of the “how-to” text on the first pages</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create text placeholders within each slide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need your advice on fonts – I’m thinking we should only use the “free option” fonts? (see attached)</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222222"/>
                </a:solidFill>
                <a:effectLst/>
                <a:latin typeface="MS PGothic"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5926922" y="6933909"/>
            <a:ext cx="5426878" cy="487518"/>
            <a:chOff x="-348110" y="6933909"/>
            <a:chExt cx="5426878" cy="487518"/>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202251"/>
              <a:chOff x="1316510" y="6885708"/>
              <a:chExt cx="3695367" cy="202251"/>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ja-JP" altLang="en-US" sz="600" b="0" i="0" u="none" baseline="0">
                    <a:latin typeface="Arial" panose="020B0604020202020204" pitchFamily="34" charset="0"/>
                    <a:ea typeface="MS PGothic" panose="020B0600070205080204" pitchFamily="34" charset="-128"/>
                    <a:cs typeface="Arial" panose="020B0604020202020204" pitchFamily="34" charset="0"/>
                  </a:rPr>
                  <a:t>ロイヤルブルー</a:t>
                </a:r>
                <a:br>
                  <a:rPr lang="en-US" sz="600" dirty="0"/>
                </a:br>
                <a:r>
                  <a:rPr lang="en-US" sz="600" dirty="0"/>
                  <a:t>R23,G69,B143</a:t>
                </a:r>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アズール</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スカイブルー</a:t>
                </a:r>
                <a:br>
                  <a:rPr lang="en-US" sz="600" dirty="0">
                    <a:solidFill>
                      <a:schemeClr val="tx1"/>
                    </a:solidFill>
                  </a:rPr>
                </a:br>
                <a:r>
                  <a:rPr lang="en-US" sz="600" dirty="0">
                    <a:solidFill>
                      <a:schemeClr val="tx1"/>
                    </a:solidFill>
                  </a:rPr>
                  <a:t>R1,G180,B231</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ゴールド</a:t>
                </a:r>
                <a:br>
                  <a:rPr lang="en-US" sz="600" dirty="0">
                    <a:solidFill>
                      <a:schemeClr val="tx1"/>
                    </a:solidFill>
                  </a:rPr>
                </a:br>
                <a:r>
                  <a:rPr lang="en-US" sz="600" dirty="0">
                    <a:solidFill>
                      <a:schemeClr val="tx1"/>
                    </a:solidFill>
                  </a:rPr>
                  <a:t>R247,G168,B27</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348110" y="6933909"/>
              <a:ext cx="1697485" cy="307777"/>
            </a:xfrm>
            <a:prstGeom prst="rect">
              <a:avLst/>
            </a:prstGeom>
            <a:noFill/>
          </p:spPr>
          <p:txBody>
            <a:bodyPr wrap="square" lIns="0" rIns="0" rtlCol="0">
              <a:spAutoFit/>
            </a:body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ロータリー・リーダーシップ・</a:t>
              </a:r>
            </a:p>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カラー</a:t>
              </a:r>
              <a:endParaRPr lang="en-US" sz="700" b="1" baseline="0" dirty="0">
                <a:solidFill>
                  <a:schemeClr val="tx1"/>
                </a:solidFill>
              </a:endParaRP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894996" y="7221372"/>
              <a:ext cx="448841" cy="200055"/>
            </a:xfrm>
            <a:prstGeom prst="rect">
              <a:avLst/>
            </a:prstGeom>
            <a:noFill/>
          </p:spPr>
          <p:txBody>
            <a:bodyPr wrap="none" lIns="0" rIns="0" rtlCol="0">
              <a:spAutoFit/>
            </a:bodyPr>
            <a:lstStyle>
              <a:defPPr>
                <a:defRPr lang="en-US"/>
              </a:defPPr>
              <a:lvl1pPr algn="r">
                <a:defRPr sz="800" b="1"/>
              </a:lvl1p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第二基本色</a:t>
              </a:r>
            </a:p>
          </p:txBody>
        </p:sp>
      </p:grpSp>
      <p:sp>
        <p:nvSpPr>
          <p:cNvPr id="28" name="Rectangle 27">
            <a:extLst>
              <a:ext uri="{FF2B5EF4-FFF2-40B4-BE49-F238E27FC236}">
                <a16:creationId xmlns:a16="http://schemas.microsoft.com/office/drawing/2014/main" id="{3350382F-00B0-CA43-A0F7-644A8D699293}"/>
              </a:ext>
            </a:extLst>
          </p:cNvPr>
          <p:cNvSpPr/>
          <p:nvPr userDrawn="1"/>
        </p:nvSpPr>
        <p:spPr>
          <a:xfrm>
            <a:off x="9526543" y="7213528"/>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29" name="Rectangle 28">
            <a:extLst>
              <a:ext uri="{FF2B5EF4-FFF2-40B4-BE49-F238E27FC236}">
                <a16:creationId xmlns:a16="http://schemas.microsoft.com/office/drawing/2014/main" id="{9DBF9526-5EAB-5F46-806E-1011D8E6B2D8}"/>
              </a:ext>
            </a:extLst>
          </p:cNvPr>
          <p:cNvSpPr/>
          <p:nvPr userDrawn="1"/>
        </p:nvSpPr>
        <p:spPr>
          <a:xfrm>
            <a:off x="10460598" y="7213528"/>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30" name="Rectangle 29">
            <a:extLst>
              <a:ext uri="{FF2B5EF4-FFF2-40B4-BE49-F238E27FC236}">
                <a16:creationId xmlns:a16="http://schemas.microsoft.com/office/drawing/2014/main" id="{AF208F66-38FD-9F4E-90C2-878C56D19B25}"/>
              </a:ext>
            </a:extLst>
          </p:cNvPr>
          <p:cNvSpPr/>
          <p:nvPr userDrawn="1"/>
        </p:nvSpPr>
        <p:spPr>
          <a:xfrm>
            <a:off x="7658433" y="7213528"/>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31" name="Rectangle 30">
            <a:extLst>
              <a:ext uri="{FF2B5EF4-FFF2-40B4-BE49-F238E27FC236}">
                <a16:creationId xmlns:a16="http://schemas.microsoft.com/office/drawing/2014/main" id="{F67EA936-2F51-5D46-909D-D708A3959C64}"/>
              </a:ext>
            </a:extLst>
          </p:cNvPr>
          <p:cNvSpPr/>
          <p:nvPr userDrawn="1"/>
        </p:nvSpPr>
        <p:spPr>
          <a:xfrm>
            <a:off x="8592488" y="7213528"/>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pic>
        <p:nvPicPr>
          <p:cNvPr id="16" name="図 15" descr="テキスト&#10;&#10;AI によって生成されたコンテンツは間違っている可能性があります。">
            <a:extLst>
              <a:ext uri="{FF2B5EF4-FFF2-40B4-BE49-F238E27FC236}">
                <a16:creationId xmlns:a16="http://schemas.microsoft.com/office/drawing/2014/main" id="{70D18CE8-5102-9554-A7D8-513706A7E74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086133" y="5776175"/>
            <a:ext cx="5245619" cy="969266"/>
          </a:xfrm>
          <a:prstGeom prst="rect">
            <a:avLst/>
          </a:prstGeom>
        </p:spPr>
      </p:pic>
      <p:sp>
        <p:nvSpPr>
          <p:cNvPr id="17" name="テキスト ボックス 16">
            <a:extLst>
              <a:ext uri="{FF2B5EF4-FFF2-40B4-BE49-F238E27FC236}">
                <a16:creationId xmlns:a16="http://schemas.microsoft.com/office/drawing/2014/main" id="{13857F1F-155A-0FEE-D9AE-1C78E49FF8EC}"/>
              </a:ext>
            </a:extLst>
          </p:cNvPr>
          <p:cNvSpPr txBox="1"/>
          <p:nvPr userDrawn="1"/>
        </p:nvSpPr>
        <p:spPr>
          <a:xfrm>
            <a:off x="8147600" y="6376109"/>
            <a:ext cx="1120820" cy="307777"/>
          </a:xfrm>
          <a:prstGeom prst="rect">
            <a:avLst/>
          </a:prstGeom>
          <a:noFill/>
        </p:spPr>
        <p:txBody>
          <a:bodyPr wrap="none" rtlCol="0">
            <a:spAutoFit/>
          </a:bodyPr>
          <a:lstStyle/>
          <a:p>
            <a:r>
              <a:rPr kumimoji="1" lang="ja-JP" altLang="en-US" sz="1400" dirty="0">
                <a:solidFill>
                  <a:srgbClr val="17458F"/>
                </a:solidFill>
                <a:latin typeface="Noto Sans CJK JP" panose="020B0500000000000000" pitchFamily="34" charset="-128"/>
                <a:ea typeface="Noto Sans CJK JP" panose="020B0500000000000000" pitchFamily="34" charset="-128"/>
              </a:rPr>
              <a:t>第</a:t>
            </a:r>
            <a:r>
              <a:rPr kumimoji="1" lang="en-US" altLang="ja-JP" sz="1400" dirty="0">
                <a:solidFill>
                  <a:srgbClr val="17458F"/>
                </a:solidFill>
                <a:latin typeface="Noto Sans CJK JP" panose="020B0500000000000000" pitchFamily="34" charset="-128"/>
                <a:ea typeface="Noto Sans CJK JP" panose="020B0500000000000000" pitchFamily="34" charset="-128"/>
              </a:rPr>
              <a:t>2770</a:t>
            </a:r>
            <a:r>
              <a:rPr kumimoji="1" lang="ja-JP" altLang="en-US" sz="1400" dirty="0">
                <a:solidFill>
                  <a:srgbClr val="17458F"/>
                </a:solidFill>
                <a:latin typeface="Noto Sans CJK JP" panose="020B0500000000000000" pitchFamily="34" charset="-128"/>
                <a:ea typeface="Noto Sans CJK JP" panose="020B0500000000000000" pitchFamily="34" charset="-128"/>
              </a:rPr>
              <a:t>地区</a:t>
            </a:r>
          </a:p>
        </p:txBody>
      </p:sp>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CJK JP" panose="020B0500000000000000" pitchFamily="34" charset="-128"/>
          <a:ea typeface="Noto Sans CJK JP" panose="020B0500000000000000" pitchFamily="34" charset="-128"/>
          <a:cs typeface="Noto Sans CJK JP" panose="020B0500000000000000"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667ACD0-68B6-2198-25F1-770A4D8C2862}"/>
              </a:ext>
            </a:extLst>
          </p:cNvPr>
          <p:cNvSpPr>
            <a:spLocks noGrp="1"/>
          </p:cNvSpPr>
          <p:nvPr>
            <p:ph type="subTitle" idx="1"/>
          </p:nvPr>
        </p:nvSpPr>
        <p:spPr>
          <a:xfrm>
            <a:off x="2203450" y="406360"/>
            <a:ext cx="7785100" cy="465667"/>
          </a:xfrm>
        </p:spPr>
        <p:txBody>
          <a:bodyPr/>
          <a:lstStyle/>
          <a:p>
            <a:r>
              <a:rPr kumimoji="1" lang="en-US" altLang="ja-JP" dirty="0">
                <a:effectLst>
                  <a:glow rad="241300">
                    <a:schemeClr val="bg1"/>
                  </a:glow>
                </a:effectLst>
              </a:rPr>
              <a:t>12</a:t>
            </a:r>
            <a:r>
              <a:rPr kumimoji="1" lang="ja-JP" altLang="en-US" dirty="0">
                <a:effectLst>
                  <a:glow rad="241300">
                    <a:schemeClr val="bg1"/>
                  </a:glow>
                </a:effectLst>
              </a:rPr>
              <a:t>：</a:t>
            </a:r>
            <a:r>
              <a:rPr kumimoji="1" lang="en-US" altLang="ja-JP" dirty="0">
                <a:effectLst>
                  <a:glow rad="241300">
                    <a:schemeClr val="bg1"/>
                  </a:glow>
                </a:effectLst>
              </a:rPr>
              <a:t>40</a:t>
            </a:r>
            <a:r>
              <a:rPr kumimoji="1" lang="ja-JP" altLang="en-US" dirty="0">
                <a:effectLst>
                  <a:glow rad="241300">
                    <a:schemeClr val="bg1"/>
                  </a:glow>
                </a:effectLst>
              </a:rPr>
              <a:t>　管理運営部門分科会開始</a:t>
            </a:r>
            <a:endParaRPr kumimoji="1" lang="en-US" altLang="ja-JP" dirty="0">
              <a:effectLst>
                <a:glow rad="241300">
                  <a:schemeClr val="bg1"/>
                </a:glow>
              </a:effectLst>
            </a:endParaRPr>
          </a:p>
          <a:p>
            <a:r>
              <a:rPr kumimoji="1" lang="ja-JP" altLang="en-US" dirty="0">
                <a:effectLst>
                  <a:glow rad="241300">
                    <a:schemeClr val="bg1"/>
                  </a:glow>
                </a:effectLst>
              </a:rPr>
              <a:t>受付でお渡しした席にお座りください</a:t>
            </a:r>
          </a:p>
        </p:txBody>
      </p:sp>
      <p:sp>
        <p:nvSpPr>
          <p:cNvPr id="4" name="正方形/長方形 3">
            <a:extLst>
              <a:ext uri="{FF2B5EF4-FFF2-40B4-BE49-F238E27FC236}">
                <a16:creationId xmlns:a16="http://schemas.microsoft.com/office/drawing/2014/main" id="{D7B11939-3768-A074-71C4-7F14FDDEDD6B}"/>
              </a:ext>
            </a:extLst>
          </p:cNvPr>
          <p:cNvSpPr/>
          <p:nvPr/>
        </p:nvSpPr>
        <p:spPr>
          <a:xfrm>
            <a:off x="5111261" y="1563847"/>
            <a:ext cx="1969477" cy="465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latin typeface="Noto Sans JP Black" panose="020B0200000000000000" pitchFamily="50" charset="-128"/>
                <a:ea typeface="Noto Sans JP Black" panose="020B0200000000000000" pitchFamily="50" charset="-128"/>
              </a:rPr>
              <a:t>正面</a:t>
            </a:r>
          </a:p>
        </p:txBody>
      </p:sp>
      <p:sp>
        <p:nvSpPr>
          <p:cNvPr id="5" name="正方形/長方形 4">
            <a:extLst>
              <a:ext uri="{FF2B5EF4-FFF2-40B4-BE49-F238E27FC236}">
                <a16:creationId xmlns:a16="http://schemas.microsoft.com/office/drawing/2014/main" id="{4EABB675-9275-EDFB-7575-351619BF0A27}"/>
              </a:ext>
            </a:extLst>
          </p:cNvPr>
          <p:cNvSpPr/>
          <p:nvPr/>
        </p:nvSpPr>
        <p:spPr>
          <a:xfrm>
            <a:off x="2895600" y="2443425"/>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A</a:t>
            </a:r>
            <a:endParaRPr kumimoji="1" lang="ja-JP" altLang="en-US" dirty="0">
              <a:latin typeface="Noto Sans JP Black" panose="020B0200000000000000" pitchFamily="50" charset="-128"/>
              <a:ea typeface="Noto Sans JP Black" panose="020B0200000000000000" pitchFamily="50" charset="-128"/>
            </a:endParaRPr>
          </a:p>
        </p:txBody>
      </p:sp>
      <p:sp>
        <p:nvSpPr>
          <p:cNvPr id="6" name="正方形/長方形 5">
            <a:extLst>
              <a:ext uri="{FF2B5EF4-FFF2-40B4-BE49-F238E27FC236}">
                <a16:creationId xmlns:a16="http://schemas.microsoft.com/office/drawing/2014/main" id="{4D28F151-7D54-2A38-BEE6-735C3E1DDF6F}"/>
              </a:ext>
            </a:extLst>
          </p:cNvPr>
          <p:cNvSpPr/>
          <p:nvPr/>
        </p:nvSpPr>
        <p:spPr>
          <a:xfrm>
            <a:off x="5143081" y="2443424"/>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B</a:t>
            </a:r>
            <a:endParaRPr kumimoji="1" lang="ja-JP" altLang="en-US" dirty="0">
              <a:latin typeface="Noto Sans JP Black" panose="020B0200000000000000" pitchFamily="50" charset="-128"/>
              <a:ea typeface="Noto Sans JP Black" panose="020B0200000000000000" pitchFamily="50" charset="-128"/>
            </a:endParaRPr>
          </a:p>
        </p:txBody>
      </p:sp>
      <p:sp>
        <p:nvSpPr>
          <p:cNvPr id="7" name="正方形/長方形 6">
            <a:extLst>
              <a:ext uri="{FF2B5EF4-FFF2-40B4-BE49-F238E27FC236}">
                <a16:creationId xmlns:a16="http://schemas.microsoft.com/office/drawing/2014/main" id="{8C345856-AF28-FAD2-71D7-8463DA5D5547}"/>
              </a:ext>
            </a:extLst>
          </p:cNvPr>
          <p:cNvSpPr/>
          <p:nvPr/>
        </p:nvSpPr>
        <p:spPr>
          <a:xfrm>
            <a:off x="7390562" y="2443424"/>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C</a:t>
            </a:r>
            <a:endParaRPr kumimoji="1" lang="ja-JP" altLang="en-US" dirty="0">
              <a:latin typeface="Noto Sans JP Black" panose="020B0200000000000000" pitchFamily="50" charset="-128"/>
              <a:ea typeface="Noto Sans JP Black" panose="020B0200000000000000" pitchFamily="50" charset="-128"/>
            </a:endParaRPr>
          </a:p>
        </p:txBody>
      </p:sp>
      <p:sp>
        <p:nvSpPr>
          <p:cNvPr id="8" name="正方形/長方形 7">
            <a:extLst>
              <a:ext uri="{FF2B5EF4-FFF2-40B4-BE49-F238E27FC236}">
                <a16:creationId xmlns:a16="http://schemas.microsoft.com/office/drawing/2014/main" id="{FFB302EA-5C2F-936E-0F64-83F61EC1F2EC}"/>
              </a:ext>
            </a:extLst>
          </p:cNvPr>
          <p:cNvSpPr/>
          <p:nvPr/>
        </p:nvSpPr>
        <p:spPr>
          <a:xfrm>
            <a:off x="2895600" y="3811675"/>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D</a:t>
            </a:r>
            <a:endParaRPr kumimoji="1" lang="ja-JP" altLang="en-US" dirty="0">
              <a:latin typeface="Noto Sans JP Black" panose="020B0200000000000000" pitchFamily="50" charset="-128"/>
              <a:ea typeface="Noto Sans JP Black" panose="020B0200000000000000" pitchFamily="50" charset="-128"/>
            </a:endParaRPr>
          </a:p>
        </p:txBody>
      </p:sp>
      <p:sp>
        <p:nvSpPr>
          <p:cNvPr id="9" name="正方形/長方形 8">
            <a:extLst>
              <a:ext uri="{FF2B5EF4-FFF2-40B4-BE49-F238E27FC236}">
                <a16:creationId xmlns:a16="http://schemas.microsoft.com/office/drawing/2014/main" id="{E13ED2FA-7E01-BC62-8A1C-A94AC0D90AB2}"/>
              </a:ext>
            </a:extLst>
          </p:cNvPr>
          <p:cNvSpPr/>
          <p:nvPr/>
        </p:nvSpPr>
        <p:spPr>
          <a:xfrm>
            <a:off x="5143081" y="3811674"/>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E</a:t>
            </a:r>
            <a:endParaRPr kumimoji="1" lang="ja-JP" altLang="en-US" dirty="0">
              <a:latin typeface="Noto Sans JP Black" panose="020B0200000000000000" pitchFamily="50" charset="-128"/>
              <a:ea typeface="Noto Sans JP Black" panose="020B0200000000000000" pitchFamily="50" charset="-128"/>
            </a:endParaRPr>
          </a:p>
        </p:txBody>
      </p:sp>
      <p:sp>
        <p:nvSpPr>
          <p:cNvPr id="10" name="正方形/長方形 9">
            <a:extLst>
              <a:ext uri="{FF2B5EF4-FFF2-40B4-BE49-F238E27FC236}">
                <a16:creationId xmlns:a16="http://schemas.microsoft.com/office/drawing/2014/main" id="{995DBD5F-B7F5-8859-CF54-78ED875CF684}"/>
              </a:ext>
            </a:extLst>
          </p:cNvPr>
          <p:cNvSpPr/>
          <p:nvPr/>
        </p:nvSpPr>
        <p:spPr>
          <a:xfrm>
            <a:off x="7390562" y="3811674"/>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F</a:t>
            </a:r>
            <a:endParaRPr kumimoji="1" lang="ja-JP" altLang="en-US" dirty="0">
              <a:latin typeface="Noto Sans JP Black" panose="020B0200000000000000" pitchFamily="50" charset="-128"/>
              <a:ea typeface="Noto Sans JP Black" panose="020B0200000000000000" pitchFamily="50" charset="-128"/>
            </a:endParaRPr>
          </a:p>
        </p:txBody>
      </p:sp>
      <p:sp>
        <p:nvSpPr>
          <p:cNvPr id="11" name="正方形/長方形 10">
            <a:extLst>
              <a:ext uri="{FF2B5EF4-FFF2-40B4-BE49-F238E27FC236}">
                <a16:creationId xmlns:a16="http://schemas.microsoft.com/office/drawing/2014/main" id="{21339BF7-93A8-3EB9-D69F-B7B4C65E0433}"/>
              </a:ext>
            </a:extLst>
          </p:cNvPr>
          <p:cNvSpPr/>
          <p:nvPr/>
        </p:nvSpPr>
        <p:spPr>
          <a:xfrm>
            <a:off x="2895600" y="5208901"/>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G</a:t>
            </a:r>
            <a:endParaRPr kumimoji="1" lang="ja-JP" altLang="en-US" dirty="0">
              <a:latin typeface="Noto Sans JP Black" panose="020B0200000000000000" pitchFamily="50" charset="-128"/>
              <a:ea typeface="Noto Sans JP Black" panose="020B0200000000000000" pitchFamily="50" charset="-128"/>
            </a:endParaRPr>
          </a:p>
        </p:txBody>
      </p:sp>
      <p:sp>
        <p:nvSpPr>
          <p:cNvPr id="12" name="正方形/長方形 11">
            <a:extLst>
              <a:ext uri="{FF2B5EF4-FFF2-40B4-BE49-F238E27FC236}">
                <a16:creationId xmlns:a16="http://schemas.microsoft.com/office/drawing/2014/main" id="{37D9435B-8F0F-6A9E-20CD-0AAC8EE5E99B}"/>
              </a:ext>
            </a:extLst>
          </p:cNvPr>
          <p:cNvSpPr/>
          <p:nvPr/>
        </p:nvSpPr>
        <p:spPr>
          <a:xfrm>
            <a:off x="5143081" y="5208900"/>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H</a:t>
            </a:r>
            <a:endParaRPr kumimoji="1" lang="ja-JP" altLang="en-US" dirty="0">
              <a:latin typeface="Noto Sans JP Black" panose="020B0200000000000000" pitchFamily="50" charset="-128"/>
              <a:ea typeface="Noto Sans JP Black" panose="020B0200000000000000" pitchFamily="50" charset="-128"/>
            </a:endParaRPr>
          </a:p>
        </p:txBody>
      </p:sp>
      <p:sp>
        <p:nvSpPr>
          <p:cNvPr id="13" name="正方形/長方形 12">
            <a:extLst>
              <a:ext uri="{FF2B5EF4-FFF2-40B4-BE49-F238E27FC236}">
                <a16:creationId xmlns:a16="http://schemas.microsoft.com/office/drawing/2014/main" id="{BCA39B34-ACB4-5C6F-9721-0075B4FD39AD}"/>
              </a:ext>
            </a:extLst>
          </p:cNvPr>
          <p:cNvSpPr/>
          <p:nvPr/>
        </p:nvSpPr>
        <p:spPr>
          <a:xfrm>
            <a:off x="7390562" y="5208900"/>
            <a:ext cx="1969477" cy="11940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latin typeface="Noto Sans JP Black" panose="020B0200000000000000" pitchFamily="50" charset="-128"/>
                <a:ea typeface="Noto Sans JP Black" panose="020B0200000000000000" pitchFamily="50" charset="-128"/>
              </a:rPr>
              <a:t>I</a:t>
            </a:r>
            <a:endParaRPr kumimoji="1" lang="ja-JP" altLang="en-US" dirty="0">
              <a:latin typeface="Noto Sans JP Black" panose="020B0200000000000000" pitchFamily="50" charset="-128"/>
              <a:ea typeface="Noto Sans JP Black" panose="020B0200000000000000" pitchFamily="50" charset="-128"/>
            </a:endParaRPr>
          </a:p>
        </p:txBody>
      </p:sp>
    </p:spTree>
    <p:extLst>
      <p:ext uri="{BB962C8B-B14F-4D97-AF65-F5344CB8AC3E}">
        <p14:creationId xmlns:p14="http://schemas.microsoft.com/office/powerpoint/2010/main" val="67732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A3CE5-656F-C500-6C9B-933E269535F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34B6CC-7EDB-077E-68F0-B325EC41523B}"/>
              </a:ext>
            </a:extLst>
          </p:cNvPr>
          <p:cNvSpPr>
            <a:spLocks noGrp="1"/>
          </p:cNvSpPr>
          <p:nvPr>
            <p:ph type="sldNum" sz="quarter" idx="12"/>
          </p:nvPr>
        </p:nvSpPr>
        <p:spPr/>
        <p:txBody>
          <a:bodyPr/>
          <a:lstStyle/>
          <a:p>
            <a:pPr algn="r" rtl="0"/>
            <a:fld id="{97A94E25-127B-4C48-AF96-44BA7B823777}" type="slidenum">
              <a:rPr/>
              <a:pPr algn="r" rtl="0"/>
              <a:t>10</a:t>
            </a:fld>
            <a:endParaRPr lang="ja" dirty="0"/>
          </a:p>
        </p:txBody>
      </p:sp>
      <p:sp>
        <p:nvSpPr>
          <p:cNvPr id="8" name="Title 4">
            <a:extLst>
              <a:ext uri="{FF2B5EF4-FFF2-40B4-BE49-F238E27FC236}">
                <a16:creationId xmlns:a16="http://schemas.microsoft.com/office/drawing/2014/main" id="{73449C45-0265-4666-CAC8-8E6C2FC81AFC}"/>
              </a:ext>
            </a:extLst>
          </p:cNvPr>
          <p:cNvSpPr>
            <a:spLocks noGrp="1"/>
          </p:cNvSpPr>
          <p:nvPr>
            <p:ph type="title"/>
          </p:nvPr>
        </p:nvSpPr>
        <p:spPr>
          <a:xfrm>
            <a:off x="381000" y="0"/>
            <a:ext cx="11506200" cy="1539875"/>
          </a:xfrm>
        </p:spPr>
        <p:txBody>
          <a:bodyPr>
            <a:norm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dirty="0">
                <a:latin typeface="Noto Sans JP Black" panose="020B0200000000000000" pitchFamily="50" charset="-128"/>
                <a:ea typeface="Noto Sans JP Black" panose="020B0200000000000000" pitchFamily="50" charset="-128"/>
              </a:rPr>
            </a:br>
            <a:r>
              <a:rPr lang="ja-JP" altLang="en-US" sz="3600" dirty="0">
                <a:ln>
                  <a:solidFill>
                    <a:schemeClr val="bg1"/>
                  </a:solidFill>
                </a:ln>
                <a:solidFill>
                  <a:srgbClr val="FF7600"/>
                </a:solidFill>
                <a:latin typeface="Noto Sans JP Black" panose="020B0200000000000000" pitchFamily="50" charset="-128"/>
                <a:ea typeface="Noto Sans JP Black" panose="020B0200000000000000" pitchFamily="50" charset="-128"/>
              </a:rPr>
              <a:t>ＤＥＩ・クラブ活性化委員会</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2" name="字幕 1">
            <a:extLst>
              <a:ext uri="{FF2B5EF4-FFF2-40B4-BE49-F238E27FC236}">
                <a16:creationId xmlns:a16="http://schemas.microsoft.com/office/drawing/2014/main" id="{E5A72EB8-1AA5-0DC1-C66F-496630391241}"/>
              </a:ext>
            </a:extLst>
          </p:cNvPr>
          <p:cNvSpPr txBox="1">
            <a:spLocks noGrp="1"/>
          </p:cNvSpPr>
          <p:nvPr/>
        </p:nvSpPr>
        <p:spPr>
          <a:xfrm>
            <a:off x="682938" y="1899875"/>
            <a:ext cx="10826124" cy="3967240"/>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gn="l">
              <a:buFont typeface="Arial" panose="020B0604020202020204" pitchFamily="34" charset="0"/>
              <a:buChar char="•"/>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クラブ活性化のための支援策を検討・提供。</a:t>
            </a:r>
          </a:p>
          <a:p>
            <a:pPr marL="342900" indent="-342900" algn="l">
              <a:buFont typeface="Arial" panose="020B0604020202020204" pitchFamily="34" charset="0"/>
              <a:buChar char="•"/>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研修リーダーの研修を実施し、各クラブでの研修を行い、クラブの活性化を推進してします。</a:t>
            </a:r>
          </a:p>
          <a:p>
            <a:pPr marL="342900" indent="-342900" algn="l">
              <a:buFont typeface="Arial" panose="020B0604020202020204" pitchFamily="34" charset="0"/>
              <a:buChar char="•"/>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クラブへの</a:t>
            </a:r>
            <a:r>
              <a:rPr lang="en-US" altLang="ja-JP" sz="3600" b="0" i="0" dirty="0">
                <a:solidFill>
                  <a:srgbClr val="17458F"/>
                </a:solidFill>
                <a:effectLst/>
                <a:latin typeface="Noto Sans JP Black" panose="020B0200000000000000" pitchFamily="50" charset="-128"/>
                <a:ea typeface="Noto Sans JP Black" panose="020B0200000000000000" pitchFamily="50" charset="-128"/>
              </a:rPr>
              <a:t>RI</a:t>
            </a: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による戦略計画作成のアドバイス、</a:t>
            </a:r>
            <a:br>
              <a:rPr lang="en-US" altLang="ja-JP" sz="3600" b="0" i="0" dirty="0">
                <a:solidFill>
                  <a:srgbClr val="17458F"/>
                </a:solidFill>
                <a:effectLst/>
                <a:latin typeface="Noto Sans JP Black" panose="020B0200000000000000" pitchFamily="50" charset="-128"/>
                <a:ea typeface="Noto Sans JP Black" panose="020B0200000000000000" pitchFamily="50" charset="-128"/>
              </a:rPr>
            </a:br>
            <a:r>
              <a:rPr lang="ja-JP" altLang="en-US" sz="3600" b="0" i="0" dirty="0">
                <a:solidFill>
                  <a:srgbClr val="17458F"/>
                </a:solidFill>
                <a:effectLst/>
                <a:latin typeface="Noto Sans JP Black" panose="020B0200000000000000" pitchFamily="50" charset="-128"/>
                <a:ea typeface="Noto Sans JP Black" panose="020B0200000000000000" pitchFamily="50" charset="-128"/>
              </a:rPr>
              <a:t>行動計画策定状況の確認、</a:t>
            </a:r>
            <a:r>
              <a:rPr lang="en-US" altLang="ja-JP" sz="3600" b="0" i="0" dirty="0">
                <a:solidFill>
                  <a:srgbClr val="17458F"/>
                </a:solidFill>
                <a:effectLst/>
                <a:latin typeface="Noto Sans JP Black" panose="020B0200000000000000" pitchFamily="50" charset="-128"/>
                <a:ea typeface="Noto Sans JP Black" panose="020B0200000000000000" pitchFamily="50" charset="-128"/>
              </a:rPr>
              <a:t>DEI</a:t>
            </a: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を積極的に取り入れることの推奨。</a:t>
            </a:r>
          </a:p>
          <a:p>
            <a:pPr marL="342900" indent="-342900" algn="l">
              <a:buFont typeface="Arial" panose="020B0604020202020204" pitchFamily="34" charset="0"/>
              <a:buChar char="•"/>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マイロータリーの登録率向上・利用促進。</a:t>
            </a:r>
            <a:endParaRPr lang="en-US" altLang="ja-JP" sz="3600" b="0" i="0" dirty="0">
              <a:solidFill>
                <a:srgbClr val="17458F"/>
              </a:solidFill>
              <a:effectLst/>
              <a:latin typeface="Noto Sans JP Black" panose="020B0200000000000000" pitchFamily="50" charset="-128"/>
              <a:ea typeface="Noto Sans JP Black" panose="020B0200000000000000" pitchFamily="50" charset="-128"/>
            </a:endParaRPr>
          </a:p>
        </p:txBody>
      </p:sp>
    </p:spTree>
    <p:custDataLst>
      <p:tags r:id="rId1"/>
    </p:custDataLst>
    <p:extLst>
      <p:ext uri="{BB962C8B-B14F-4D97-AF65-F5344CB8AC3E}">
        <p14:creationId xmlns:p14="http://schemas.microsoft.com/office/powerpoint/2010/main" val="27251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2BFF-0830-7EE4-C0C5-59EF193C56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AB9B4C-FCBC-60F2-9974-6CD5644FF5ED}"/>
              </a:ext>
            </a:extLst>
          </p:cNvPr>
          <p:cNvSpPr>
            <a:spLocks noGrp="1"/>
          </p:cNvSpPr>
          <p:nvPr>
            <p:ph type="title"/>
          </p:nvPr>
        </p:nvSpPr>
        <p:spPr>
          <a:xfrm>
            <a:off x="666750" y="612897"/>
            <a:ext cx="10237237" cy="883920"/>
          </a:xfrm>
        </p:spPr>
        <p:txBody>
          <a:bodyPr>
            <a:no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ＲＬＩ運営委員会</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2B91D3B2-9B06-C42B-1DC6-E052B0B83820}"/>
              </a:ext>
            </a:extLst>
          </p:cNvPr>
          <p:cNvSpPr>
            <a:spLocks noGrp="1"/>
          </p:cNvSpPr>
          <p:nvPr>
            <p:ph type="sldNum" sz="quarter" idx="12"/>
          </p:nvPr>
        </p:nvSpPr>
        <p:spPr/>
        <p:txBody>
          <a:bodyPr/>
          <a:lstStyle/>
          <a:p>
            <a:pPr algn="r" rtl="0"/>
            <a:fld id="{97A94E25-127B-4C48-AF96-44BA7B823777}" type="slidenum">
              <a:rPr/>
              <a:pPr algn="r" rtl="0"/>
              <a:t>11</a:t>
            </a:fld>
            <a:endParaRPr lang="ja" dirty="0"/>
          </a:p>
        </p:txBody>
      </p:sp>
      <p:sp>
        <p:nvSpPr>
          <p:cNvPr id="4" name="字幕 9">
            <a:extLst>
              <a:ext uri="{FF2B5EF4-FFF2-40B4-BE49-F238E27FC236}">
                <a16:creationId xmlns:a16="http://schemas.microsoft.com/office/drawing/2014/main" id="{47E590D1-AF88-18C8-8CEB-57CECF764951}"/>
              </a:ext>
            </a:extLst>
          </p:cNvPr>
          <p:cNvSpPr>
            <a:spLocks noGrp="1"/>
          </p:cNvSpPr>
          <p:nvPr/>
        </p:nvSpPr>
        <p:spPr>
          <a:xfrm>
            <a:off x="1456878" y="2714101"/>
            <a:ext cx="9278244" cy="2245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Aft>
                <a:spcPts val="863"/>
              </a:spcAft>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ＲＬＩに関しては受講者の増加促進に努め</a:t>
            </a:r>
            <a:endParaRPr lang="en-US" altLang="ja-JP" sz="3600" b="0" i="0" dirty="0">
              <a:solidFill>
                <a:srgbClr val="17458F"/>
              </a:solidFill>
              <a:effectLst/>
              <a:latin typeface="Noto Sans JP Black" panose="020B0200000000000000" pitchFamily="50" charset="-128"/>
              <a:ea typeface="Noto Sans JP Black" panose="020B0200000000000000" pitchFamily="50" charset="-128"/>
            </a:endParaRPr>
          </a:p>
          <a:p>
            <a:pPr algn="l">
              <a:spcAft>
                <a:spcPts val="863"/>
              </a:spcAft>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「共に学び合う」「共に考える」</a:t>
            </a:r>
            <a:endParaRPr lang="en-US" altLang="ja-JP" sz="3600" b="0" i="0" dirty="0">
              <a:solidFill>
                <a:srgbClr val="17458F"/>
              </a:solidFill>
              <a:effectLst/>
              <a:latin typeface="Noto Sans JP Black" panose="020B0200000000000000" pitchFamily="50" charset="-128"/>
              <a:ea typeface="Noto Sans JP Black" panose="020B0200000000000000" pitchFamily="50" charset="-128"/>
            </a:endParaRPr>
          </a:p>
          <a:p>
            <a:pPr algn="l">
              <a:spcAft>
                <a:spcPts val="863"/>
              </a:spcAft>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充実したセッションを創り上げます</a:t>
            </a:r>
            <a:endParaRPr lang="ja-JP" altLang="en-US" sz="4800" dirty="0">
              <a:solidFill>
                <a:srgbClr val="17458F"/>
              </a:solidFill>
              <a:latin typeface="Noto Sans JP Black" panose="020B0200000000000000" pitchFamily="50" charset="-128"/>
              <a:ea typeface="Noto Sans JP Black" panose="020B0200000000000000" pitchFamily="50" charset="-128"/>
            </a:endParaRPr>
          </a:p>
        </p:txBody>
      </p:sp>
    </p:spTree>
    <p:custDataLst>
      <p:tags r:id="rId1"/>
    </p:custDataLst>
    <p:extLst>
      <p:ext uri="{BB962C8B-B14F-4D97-AF65-F5344CB8AC3E}">
        <p14:creationId xmlns:p14="http://schemas.microsoft.com/office/powerpoint/2010/main" val="3012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D0416-C34A-88E8-8404-E1F7F2E3E4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BBC1AE-50E0-4AB8-32E1-E8A45ADF3FDC}"/>
              </a:ext>
            </a:extLst>
          </p:cNvPr>
          <p:cNvSpPr>
            <a:spLocks noGrp="1"/>
          </p:cNvSpPr>
          <p:nvPr>
            <p:ph type="title"/>
          </p:nvPr>
        </p:nvSpPr>
        <p:spPr>
          <a:xfrm>
            <a:off x="224365" y="298132"/>
            <a:ext cx="11743267" cy="1243719"/>
          </a:xfrm>
        </p:spPr>
        <p:txBody>
          <a:bodyPr>
            <a:no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dirty="0">
                <a:ln>
                  <a:solidFill>
                    <a:schemeClr val="bg1"/>
                  </a:solidFill>
                </a:ln>
                <a:solidFill>
                  <a:srgbClr val="FF7600"/>
                </a:solidFill>
                <a:latin typeface="Noto Sans JP Black" panose="020B0200000000000000" pitchFamily="50" charset="-128"/>
                <a:ea typeface="Noto Sans JP Black" panose="020B0200000000000000" pitchFamily="50" charset="-128"/>
              </a:rPr>
              <a:t>規定審議会検討委員会</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　</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C07727A6-C5DB-7731-254C-21119865648D}"/>
              </a:ext>
            </a:extLst>
          </p:cNvPr>
          <p:cNvSpPr>
            <a:spLocks noGrp="1"/>
          </p:cNvSpPr>
          <p:nvPr>
            <p:ph type="sldNum" sz="quarter" idx="12"/>
          </p:nvPr>
        </p:nvSpPr>
        <p:spPr/>
        <p:txBody>
          <a:bodyPr/>
          <a:lstStyle/>
          <a:p>
            <a:pPr algn="r" rtl="0"/>
            <a:fld id="{97A94E25-127B-4C48-AF96-44BA7B823777}" type="slidenum">
              <a:rPr/>
              <a:pPr algn="r" rtl="0"/>
              <a:t>12</a:t>
            </a:fld>
            <a:endParaRPr lang="ja" dirty="0"/>
          </a:p>
        </p:txBody>
      </p:sp>
      <p:sp>
        <p:nvSpPr>
          <p:cNvPr id="4" name="字幕 9">
            <a:extLst>
              <a:ext uri="{FF2B5EF4-FFF2-40B4-BE49-F238E27FC236}">
                <a16:creationId xmlns:a16="http://schemas.microsoft.com/office/drawing/2014/main" id="{F5C6A6D8-1C5C-B9FA-D584-D7502EF233CC}"/>
              </a:ext>
            </a:extLst>
          </p:cNvPr>
          <p:cNvSpPr>
            <a:spLocks noGrp="1"/>
          </p:cNvSpPr>
          <p:nvPr/>
        </p:nvSpPr>
        <p:spPr>
          <a:xfrm>
            <a:off x="326571" y="1774937"/>
            <a:ext cx="11641061" cy="19479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dirty="0">
                <a:solidFill>
                  <a:srgbClr val="17458F"/>
                </a:solidFill>
                <a:latin typeface="Noto Sans JP Black" panose="020B0200000000000000" pitchFamily="50" charset="-128"/>
                <a:ea typeface="Noto Sans JP Black" panose="020B0200000000000000" pitchFamily="50" charset="-128"/>
              </a:rPr>
              <a:t>地区内のクラブ、ロータリアンの規定審議会</a:t>
            </a:r>
            <a:r>
              <a:rPr lang="en-US" altLang="ja-JP" sz="3600" dirty="0">
                <a:solidFill>
                  <a:srgbClr val="17458F"/>
                </a:solidFill>
                <a:latin typeface="Noto Sans JP Black" panose="020B0200000000000000" pitchFamily="50" charset="-128"/>
                <a:ea typeface="Noto Sans JP Black" panose="020B0200000000000000" pitchFamily="50" charset="-128"/>
              </a:rPr>
              <a:t>(COL)</a:t>
            </a:r>
            <a:r>
              <a:rPr lang="ja-JP" altLang="en-US" sz="3600" dirty="0">
                <a:solidFill>
                  <a:srgbClr val="17458F"/>
                </a:solidFill>
                <a:latin typeface="Noto Sans JP Black" panose="020B0200000000000000" pitchFamily="50" charset="-128"/>
                <a:ea typeface="Noto Sans JP Black" panose="020B0200000000000000" pitchFamily="50" charset="-128"/>
              </a:rPr>
              <a:t>、決議審議会</a:t>
            </a:r>
            <a:r>
              <a:rPr lang="en-US" altLang="ja-JP" sz="3600" dirty="0">
                <a:solidFill>
                  <a:srgbClr val="17458F"/>
                </a:solidFill>
                <a:latin typeface="Noto Sans JP Black" panose="020B0200000000000000" pitchFamily="50" charset="-128"/>
                <a:ea typeface="Noto Sans JP Black" panose="020B0200000000000000" pitchFamily="50" charset="-128"/>
              </a:rPr>
              <a:t>(COR)</a:t>
            </a:r>
            <a:r>
              <a:rPr lang="ja-JP" altLang="en-US" sz="3600" dirty="0">
                <a:solidFill>
                  <a:srgbClr val="17458F"/>
                </a:solidFill>
                <a:latin typeface="Noto Sans JP Black" panose="020B0200000000000000" pitchFamily="50" charset="-128"/>
                <a:ea typeface="Noto Sans JP Black" panose="020B0200000000000000" pitchFamily="50" charset="-128"/>
              </a:rPr>
              <a:t>の理解を深める。</a:t>
            </a:r>
            <a:endParaRPr lang="en-US" altLang="ja-JP" sz="36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3600" dirty="0">
                <a:solidFill>
                  <a:srgbClr val="17458F"/>
                </a:solidFill>
                <a:latin typeface="Noto Sans JP Black" panose="020B0200000000000000" pitchFamily="50" charset="-128"/>
                <a:ea typeface="Noto Sans JP Black" panose="020B0200000000000000" pitchFamily="50" charset="-128"/>
              </a:rPr>
              <a:t>重要性、決議案、制定案などを理解していただきます。</a:t>
            </a:r>
          </a:p>
        </p:txBody>
      </p:sp>
      <p:sp>
        <p:nvSpPr>
          <p:cNvPr id="2" name="テキスト ボックス 1">
            <a:extLst>
              <a:ext uri="{FF2B5EF4-FFF2-40B4-BE49-F238E27FC236}">
                <a16:creationId xmlns:a16="http://schemas.microsoft.com/office/drawing/2014/main" id="{0AD86CC6-4D4C-98E7-43DC-C9FA2C857F98}"/>
              </a:ext>
            </a:extLst>
          </p:cNvPr>
          <p:cNvSpPr txBox="1"/>
          <p:nvPr/>
        </p:nvSpPr>
        <p:spPr>
          <a:xfrm>
            <a:off x="533400" y="3722915"/>
            <a:ext cx="11116733" cy="2554545"/>
          </a:xfrm>
          <a:prstGeom prst="rect">
            <a:avLst/>
          </a:prstGeom>
          <a:noFill/>
        </p:spPr>
        <p:txBody>
          <a:bodyPr wrap="square" rtlCol="0">
            <a:spAutoFit/>
          </a:bodyPr>
          <a:lstStyle/>
          <a:p>
            <a:pPr marL="457200" indent="-457200" algn="l">
              <a:buFont typeface="Arial" panose="020B0604020202020204" pitchFamily="34" charset="0"/>
              <a:buChar char="•"/>
            </a:pPr>
            <a:r>
              <a:rPr lang="ja-JP" altLang="en-US" sz="3200" dirty="0">
                <a:solidFill>
                  <a:srgbClr val="17458F"/>
                </a:solidFill>
                <a:latin typeface="Noto Sans JP Black" panose="020B0200000000000000" pitchFamily="50" charset="-128"/>
                <a:ea typeface="Noto Sans JP Black" panose="020B0200000000000000" pitchFamily="50" charset="-128"/>
              </a:rPr>
              <a:t>毎年開催される決議審議会の決議議案、決議結果の理解と周知。</a:t>
            </a:r>
          </a:p>
          <a:p>
            <a:pPr marL="457200" indent="-457200" algn="l">
              <a:buFont typeface="Arial" panose="020B0604020202020204" pitchFamily="34" charset="0"/>
              <a:buChar char="•"/>
            </a:pPr>
            <a:r>
              <a:rPr lang="en-US" altLang="ja-JP" sz="3200" dirty="0">
                <a:solidFill>
                  <a:srgbClr val="17458F"/>
                </a:solidFill>
                <a:latin typeface="Noto Sans JP Black" panose="020B0200000000000000" pitchFamily="50" charset="-128"/>
                <a:ea typeface="Noto Sans JP Black" panose="020B0200000000000000" pitchFamily="50" charset="-128"/>
              </a:rPr>
              <a:t>3</a:t>
            </a:r>
            <a:r>
              <a:rPr lang="ja-JP" altLang="en-US" sz="3200" dirty="0">
                <a:solidFill>
                  <a:srgbClr val="17458F"/>
                </a:solidFill>
                <a:latin typeface="Noto Sans JP Black" panose="020B0200000000000000" pitchFamily="50" charset="-128"/>
                <a:ea typeface="Noto Sans JP Black" panose="020B0200000000000000" pitchFamily="50" charset="-128"/>
              </a:rPr>
              <a:t>年に一度開催される規定審議会の制定案、結果の周知。</a:t>
            </a:r>
          </a:p>
          <a:p>
            <a:pPr marL="457200" indent="-457200" algn="l">
              <a:buFont typeface="Arial" panose="020B0604020202020204" pitchFamily="34" charset="0"/>
              <a:buChar char="•"/>
            </a:pPr>
            <a:r>
              <a:rPr lang="ja-JP" altLang="en-US" sz="3200" dirty="0">
                <a:solidFill>
                  <a:srgbClr val="17458F"/>
                </a:solidFill>
                <a:latin typeface="Noto Sans JP Black" panose="020B0200000000000000" pitchFamily="50" charset="-128"/>
                <a:ea typeface="Noto Sans JP Black" panose="020B0200000000000000" pitchFamily="50" charset="-128"/>
              </a:rPr>
              <a:t>地区内のクラブが決議案、制定案を提出するときの支援をする。</a:t>
            </a:r>
            <a:endParaRPr kumimoji="1" lang="ja-JP" altLang="en-US" sz="3200" dirty="0"/>
          </a:p>
        </p:txBody>
      </p:sp>
    </p:spTree>
    <p:custDataLst>
      <p:tags r:id="rId1"/>
    </p:custDataLst>
    <p:extLst>
      <p:ext uri="{BB962C8B-B14F-4D97-AF65-F5344CB8AC3E}">
        <p14:creationId xmlns:p14="http://schemas.microsoft.com/office/powerpoint/2010/main" val="2015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D149-9EAE-E3FA-9807-F6A624077EB0}"/>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53BEEC0C-3161-8A49-E850-A40535687EC7}"/>
              </a:ext>
            </a:extLst>
          </p:cNvPr>
          <p:cNvSpPr>
            <a:spLocks noGrp="1"/>
          </p:cNvSpPr>
          <p:nvPr>
            <p:ph idx="1"/>
          </p:nvPr>
        </p:nvSpPr>
        <p:spPr>
          <a:xfrm>
            <a:off x="317924" y="602166"/>
            <a:ext cx="6957559" cy="6857999"/>
          </a:xfrm>
        </p:spPr>
        <p:txBody>
          <a:bodyPr/>
          <a:lstStyle/>
          <a:p>
            <a:r>
              <a:rPr lang="en-US" altLang="ja-JP" b="1" dirty="0">
                <a:solidFill>
                  <a:srgbClr val="17458F"/>
                </a:solidFill>
              </a:rPr>
              <a:t>THE ROTARY LEADERSHIP INSTITUTE</a:t>
            </a:r>
            <a:endParaRPr lang="ja-JP" altLang="en-US" b="1" dirty="0">
              <a:solidFill>
                <a:srgbClr val="17458F"/>
              </a:solidFill>
            </a:endParaRPr>
          </a:p>
        </p:txBody>
      </p:sp>
      <p:sp>
        <p:nvSpPr>
          <p:cNvPr id="5" name="スライド番号プレースホルダー 4">
            <a:extLst>
              <a:ext uri="{FF2B5EF4-FFF2-40B4-BE49-F238E27FC236}">
                <a16:creationId xmlns:a16="http://schemas.microsoft.com/office/drawing/2014/main" id="{BB764211-564A-FBC9-1524-A031A8A95C48}"/>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13</a:t>
            </a:fld>
            <a:endParaRPr lang="en-US" dirty="0"/>
          </a:p>
        </p:txBody>
      </p:sp>
      <p:pic>
        <p:nvPicPr>
          <p:cNvPr id="1028" name="Picture 4" descr="ロータリー・リーダーシップ研究所">
            <a:extLst>
              <a:ext uri="{FF2B5EF4-FFF2-40B4-BE49-F238E27FC236}">
                <a16:creationId xmlns:a16="http://schemas.microsoft.com/office/drawing/2014/main" id="{06E2B963-6BCD-B49A-F2B5-FE356D36E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24" y="0"/>
            <a:ext cx="3512475" cy="375701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21B6F387-E1E3-D803-941D-9C57D783EEDE}"/>
              </a:ext>
            </a:extLst>
          </p:cNvPr>
          <p:cNvSpPr txBox="1"/>
          <p:nvPr/>
        </p:nvSpPr>
        <p:spPr>
          <a:xfrm>
            <a:off x="6096000" y="4178300"/>
            <a:ext cx="6096000" cy="707886"/>
          </a:xfrm>
          <a:prstGeom prst="rect">
            <a:avLst/>
          </a:prstGeom>
          <a:solidFill>
            <a:srgbClr val="17458F"/>
          </a:solidFill>
        </p:spPr>
        <p:txBody>
          <a:bodyPr wrap="square">
            <a:spAutoFit/>
          </a:bodyPr>
          <a:lstStyle/>
          <a:p>
            <a:r>
              <a:rPr lang="en-US" altLang="ja-JP" sz="4000" b="1" i="0" u="none" baseline="0" dirty="0">
                <a:solidFill>
                  <a:schemeClr val="bg1"/>
                </a:solidFill>
                <a:latin typeface="Noto Sans JP Medium" panose="020B0200000000000000" pitchFamily="50" charset="-128"/>
                <a:ea typeface="Noto Sans JP Medium" panose="020B0200000000000000" pitchFamily="50" charset="-128"/>
              </a:rPr>
              <a:t>RLI</a:t>
            </a:r>
            <a:r>
              <a:rPr lang="ja-JP" altLang="en-US" sz="4000" b="1" i="0" u="none" baseline="0" dirty="0">
                <a:solidFill>
                  <a:schemeClr val="bg1"/>
                </a:solidFill>
                <a:latin typeface="Noto Sans JP Medium" panose="020B0200000000000000" pitchFamily="50" charset="-128"/>
                <a:ea typeface="Noto Sans JP Medium" panose="020B0200000000000000" pitchFamily="50" charset="-128"/>
              </a:rPr>
              <a:t>運営委員会</a:t>
            </a:r>
            <a:endParaRPr lang="ja-JP" altLang="en-US" sz="4000" dirty="0">
              <a:solidFill>
                <a:schemeClr val="bg1"/>
              </a:solidFill>
              <a:latin typeface="Noto Sans JP Medium" panose="020B0200000000000000" pitchFamily="50" charset="-128"/>
              <a:ea typeface="Noto Sans JP Medium" panose="020B0200000000000000" pitchFamily="50" charset="-128"/>
            </a:endParaRPr>
          </a:p>
        </p:txBody>
      </p:sp>
    </p:spTree>
    <p:extLst>
      <p:ext uri="{BB962C8B-B14F-4D97-AF65-F5344CB8AC3E}">
        <p14:creationId xmlns:p14="http://schemas.microsoft.com/office/powerpoint/2010/main" val="251210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930B-F8AF-E10B-1952-B95F42A9D7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7A9932-019D-55EB-912D-8B5F0786A745}"/>
              </a:ext>
            </a:extLst>
          </p:cNvPr>
          <p:cNvSpPr>
            <a:spLocks noGrp="1"/>
          </p:cNvSpPr>
          <p:nvPr>
            <p:ph type="title"/>
          </p:nvPr>
        </p:nvSpPr>
        <p:spPr>
          <a:ln>
            <a:noFill/>
          </a:ln>
        </p:spPr>
        <p:txBody>
          <a:bodyPr>
            <a:normAutofit/>
          </a:bodyPr>
          <a:lstStyle/>
          <a:p>
            <a:pPr lvl="0" algn="l" rtl="0"/>
            <a:r>
              <a:rPr lang="ja-JP" altLang="en-US" sz="3600" b="1" i="0" u="none" baseline="0" dirty="0">
                <a:ln>
                  <a:solidFill>
                    <a:schemeClr val="bg1"/>
                  </a:solidFill>
                </a:ln>
                <a:latin typeface="Noto Sans JP Black" panose="020B0200000000000000" pitchFamily="50" charset="-128"/>
                <a:ea typeface="Noto Sans JP Black" panose="020B0200000000000000" pitchFamily="50" charset="-128"/>
              </a:rPr>
              <a:t>第</a:t>
            </a:r>
            <a:r>
              <a:rPr lang="en-US" altLang="ja-JP" sz="3600" b="1" i="0" u="none" baseline="0" dirty="0">
                <a:ln>
                  <a:solidFill>
                    <a:schemeClr val="bg1"/>
                  </a:solidFill>
                </a:ln>
                <a:latin typeface="Noto Sans JP Black" panose="020B0200000000000000" pitchFamily="50" charset="-128"/>
                <a:ea typeface="Noto Sans JP Black" panose="020B0200000000000000" pitchFamily="50" charset="-128"/>
              </a:rPr>
              <a:t>2770</a:t>
            </a:r>
            <a:r>
              <a:rPr lang="ja-JP" altLang="en-US" sz="3600" b="1" i="0" u="none" baseline="0" dirty="0">
                <a:ln>
                  <a:solidFill>
                    <a:schemeClr val="bg1"/>
                  </a:solidFill>
                </a:ln>
                <a:latin typeface="Noto Sans JP Black" panose="020B0200000000000000" pitchFamily="50" charset="-128"/>
                <a:ea typeface="Noto Sans JP Black" panose="020B0200000000000000" pitchFamily="50" charset="-128"/>
              </a:rPr>
              <a:t>地区管理運営部門</a:t>
            </a:r>
            <a:br>
              <a:rPr lang="en-US" altLang="ja-JP" sz="3600" b="1" i="0" u="none" baseline="0" dirty="0">
                <a:ln>
                  <a:solidFill>
                    <a:schemeClr val="bg1"/>
                  </a:solidFill>
                </a:ln>
                <a:latin typeface="Noto Sans JP Black" panose="020B0200000000000000" pitchFamily="50" charset="-128"/>
                <a:ea typeface="Noto Sans JP Black" panose="020B0200000000000000" pitchFamily="50" charset="-128"/>
              </a:rPr>
            </a:br>
            <a:r>
              <a:rPr lang="en-US" altLang="ja-JP"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RLI</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運営委員会</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0C3256F0-2EEB-A2BD-71CB-9413B253B91F}"/>
              </a:ext>
            </a:extLst>
          </p:cNvPr>
          <p:cNvSpPr>
            <a:spLocks noGrp="1"/>
          </p:cNvSpPr>
          <p:nvPr>
            <p:ph type="sldNum" sz="quarter" idx="12"/>
          </p:nvPr>
        </p:nvSpPr>
        <p:spPr/>
        <p:txBody>
          <a:bodyPr/>
          <a:lstStyle/>
          <a:p>
            <a:pPr algn="r" rtl="0"/>
            <a:fld id="{97A94E25-127B-4C48-AF96-44BA7B823777}" type="slidenum">
              <a:rPr/>
              <a:pPr algn="r" rtl="0"/>
              <a:t>14</a:t>
            </a:fld>
            <a:endParaRPr lang="ja" dirty="0"/>
          </a:p>
        </p:txBody>
      </p:sp>
      <p:sp>
        <p:nvSpPr>
          <p:cNvPr id="4" name="字幕 9">
            <a:extLst>
              <a:ext uri="{FF2B5EF4-FFF2-40B4-BE49-F238E27FC236}">
                <a16:creationId xmlns:a16="http://schemas.microsoft.com/office/drawing/2014/main" id="{67A1D8EB-42F2-ED03-CCD7-57F13F5BAAF7}"/>
              </a:ext>
            </a:extLst>
          </p:cNvPr>
          <p:cNvSpPr>
            <a:spLocks noGrp="1"/>
          </p:cNvSpPr>
          <p:nvPr/>
        </p:nvSpPr>
        <p:spPr>
          <a:xfrm>
            <a:off x="2053568" y="1672245"/>
            <a:ext cx="8161064" cy="46835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400" dirty="0">
                <a:solidFill>
                  <a:srgbClr val="17458F"/>
                </a:solidFill>
                <a:latin typeface="Noto Sans JP Black" panose="020B0200000000000000" pitchFamily="50" charset="-128"/>
                <a:ea typeface="Noto Sans JP Black" panose="020B0200000000000000" pitchFamily="50" charset="-128"/>
              </a:rPr>
              <a:t>委員長　諸喜田 直也（八潮）</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石川 龍太（浦和北東）</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内藤 考三（大宮）</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小板橋 好（桶川）</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飯野 浩一（蓮田）</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田崎 尚樹（越谷東）</a:t>
            </a:r>
          </a:p>
        </p:txBody>
      </p:sp>
    </p:spTree>
    <p:custDataLst>
      <p:tags r:id="rId1"/>
    </p:custDataLst>
    <p:extLst>
      <p:ext uri="{BB962C8B-B14F-4D97-AF65-F5344CB8AC3E}">
        <p14:creationId xmlns:p14="http://schemas.microsoft.com/office/powerpoint/2010/main" val="15393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5911-E5FC-289C-F490-3BF5C3D059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70E243-F63B-E7EC-7097-E40F19CE4985}"/>
              </a:ext>
            </a:extLst>
          </p:cNvPr>
          <p:cNvSpPr>
            <a:spLocks noGrp="1"/>
          </p:cNvSpPr>
          <p:nvPr>
            <p:ph type="title"/>
          </p:nvPr>
        </p:nvSpPr>
        <p:spPr>
          <a:xfrm>
            <a:off x="1799062" y="55751"/>
            <a:ext cx="7761662" cy="797596"/>
          </a:xfrm>
        </p:spPr>
        <p:txBody>
          <a:bodyPr>
            <a:normAutofit/>
          </a:bodyPr>
          <a:lstStyle/>
          <a:p>
            <a:pPr lvl="0" rtl="0"/>
            <a:r>
              <a:rPr lang="en-US" altLang="ja-JP" sz="2800" b="1" i="0" u="none" baseline="0" dirty="0">
                <a:latin typeface="Noto Sans CJK JP Black" panose="020B0A00000000000000" pitchFamily="34" charset="-128"/>
                <a:ea typeface="Noto Sans CJK JP Black" panose="020B0A00000000000000" pitchFamily="34" charset="-128"/>
              </a:rPr>
              <a:t>RLI</a:t>
            </a:r>
            <a:r>
              <a:rPr lang="ja-JP" altLang="en-US" sz="2800" b="1" i="0" u="none" baseline="0" dirty="0">
                <a:latin typeface="Noto Sans CJK JP Black" panose="020B0A00000000000000" pitchFamily="34" charset="-128"/>
                <a:ea typeface="Noto Sans CJK JP Black" panose="020B0A00000000000000" pitchFamily="34" charset="-128"/>
              </a:rPr>
              <a:t>運営委員会</a:t>
            </a:r>
            <a:endParaRPr lang="ja" sz="2800" b="1" i="0" u="none" baseline="0" dirty="0">
              <a:latin typeface="Noto Sans CJK JP Black" panose="020B0A00000000000000" pitchFamily="34" charset="-128"/>
              <a:ea typeface="Noto Sans CJK JP Black" panose="020B0A00000000000000" pitchFamily="34" charset="-128"/>
            </a:endParaRPr>
          </a:p>
        </p:txBody>
      </p:sp>
      <p:sp>
        <p:nvSpPr>
          <p:cNvPr id="3" name="Slide Number Placeholder 2">
            <a:extLst>
              <a:ext uri="{FF2B5EF4-FFF2-40B4-BE49-F238E27FC236}">
                <a16:creationId xmlns:a16="http://schemas.microsoft.com/office/drawing/2014/main" id="{527A8429-20F4-D2A0-D884-6AD0D1855CCF}"/>
              </a:ext>
            </a:extLst>
          </p:cNvPr>
          <p:cNvSpPr>
            <a:spLocks noGrp="1"/>
          </p:cNvSpPr>
          <p:nvPr>
            <p:ph type="sldNum" sz="quarter" idx="12"/>
          </p:nvPr>
        </p:nvSpPr>
        <p:spPr/>
        <p:txBody>
          <a:bodyPr/>
          <a:lstStyle/>
          <a:p>
            <a:pPr algn="r" rtl="0"/>
            <a:fld id="{97A94E25-127B-4C48-AF96-44BA7B823777}" type="slidenum">
              <a:rPr/>
              <a:pPr algn="r" rtl="0"/>
              <a:t>15</a:t>
            </a:fld>
            <a:endParaRPr lang="ja" dirty="0"/>
          </a:p>
        </p:txBody>
      </p:sp>
      <p:sp>
        <p:nvSpPr>
          <p:cNvPr id="2" name="テキスト ボックス 1">
            <a:extLst>
              <a:ext uri="{FF2B5EF4-FFF2-40B4-BE49-F238E27FC236}">
                <a16:creationId xmlns:a16="http://schemas.microsoft.com/office/drawing/2014/main" id="{F5582C8D-17E3-C267-D3FC-AF426535E35A}"/>
              </a:ext>
            </a:extLst>
          </p:cNvPr>
          <p:cNvSpPr txBox="1"/>
          <p:nvPr/>
        </p:nvSpPr>
        <p:spPr>
          <a:xfrm>
            <a:off x="1799062" y="744019"/>
            <a:ext cx="11954934" cy="646331"/>
          </a:xfrm>
          <a:prstGeom prst="rect">
            <a:avLst/>
          </a:prstGeom>
          <a:noFill/>
        </p:spPr>
        <p:txBody>
          <a:bodyPr wrap="square" rtlCol="0">
            <a:spAutoFit/>
          </a:bodyPr>
          <a:lstStyle/>
          <a:p>
            <a:r>
              <a:rPr kumimoji="1" lang="en-US" altLang="ja-JP" sz="3600"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RLI</a:t>
            </a:r>
            <a:r>
              <a:rPr kumimoji="1" lang="ja-JP" altLang="en-US" sz="3600"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a:t>
            </a:r>
            <a:r>
              <a:rPr kumimoji="1" lang="en-US" altLang="ja-JP" sz="3600"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Rotary Leadership Institute)</a:t>
            </a:r>
            <a:r>
              <a:rPr kumimoji="1" lang="ja-JP" altLang="en-US" sz="3600"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とは</a:t>
            </a:r>
            <a:endParaRPr kumimoji="1" lang="en-US" altLang="ja-JP" sz="3600"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sp>
        <p:nvSpPr>
          <p:cNvPr id="4" name="テキスト ボックス 3">
            <a:extLst>
              <a:ext uri="{FF2B5EF4-FFF2-40B4-BE49-F238E27FC236}">
                <a16:creationId xmlns:a16="http://schemas.microsoft.com/office/drawing/2014/main" id="{A8BF923D-7350-2001-9EC8-6B3286852481}"/>
              </a:ext>
            </a:extLst>
          </p:cNvPr>
          <p:cNvSpPr txBox="1"/>
          <p:nvPr/>
        </p:nvSpPr>
        <p:spPr>
          <a:xfrm>
            <a:off x="734225" y="1653674"/>
            <a:ext cx="10723550" cy="4980787"/>
          </a:xfrm>
          <a:prstGeom prst="rect">
            <a:avLst/>
          </a:prstGeom>
          <a:noFill/>
        </p:spPr>
        <p:txBody>
          <a:bodyPr wrap="square" rtlCol="0">
            <a:spAutoFit/>
          </a:bodyPr>
          <a:lstStyle/>
          <a:p>
            <a:pPr>
              <a:lnSpc>
                <a:spcPct val="150000"/>
              </a:lnSpc>
            </a:pPr>
            <a:r>
              <a:rPr kumimoji="1" lang="ja-JP" altLang="en-US" sz="3600" dirty="0">
                <a:solidFill>
                  <a:srgbClr val="17458F"/>
                </a:solidFill>
                <a:latin typeface="Noto Sans CJK JP Black" panose="020B0A00000000000000" pitchFamily="34" charset="-128"/>
                <a:ea typeface="Noto Sans CJK JP Black" panose="020B0A00000000000000" pitchFamily="34" charset="-128"/>
              </a:rPr>
              <a:t>ロータリー・リーダーシップ研究会のことで</a:t>
            </a:r>
            <a:endParaRPr kumimoji="1" lang="en-US" altLang="ja-JP" sz="3600"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endParaRPr kumimoji="1" lang="en-US" altLang="ja-JP" sz="3600"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ja-JP" altLang="en-US" sz="3600" dirty="0">
                <a:solidFill>
                  <a:srgbClr val="17458F"/>
                </a:solidFill>
                <a:latin typeface="Noto Sans CJK JP Black" panose="020B0A00000000000000" pitchFamily="34" charset="-128"/>
                <a:ea typeface="Noto Sans CJK JP Black" panose="020B0A00000000000000" pitchFamily="34" charset="-128"/>
              </a:rPr>
              <a:t>質の高いリーダーシップ教育を通じて</a:t>
            </a:r>
            <a:endParaRPr kumimoji="1" lang="en-US" altLang="ja-JP" sz="3600"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ja-JP" altLang="en-US" sz="3600" dirty="0">
                <a:solidFill>
                  <a:srgbClr val="17458F"/>
                </a:solidFill>
                <a:latin typeface="Noto Sans CJK JP Black" panose="020B0A00000000000000" pitchFamily="34" charset="-128"/>
                <a:ea typeface="Noto Sans CJK JP Black" panose="020B0A00000000000000" pitchFamily="34" charset="-128"/>
              </a:rPr>
              <a:t>ロータリークラブを強化するための開発プログラムです。</a:t>
            </a:r>
            <a:endParaRPr kumimoji="1" lang="en-US" altLang="ja-JP" sz="3600"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endParaRPr kumimoji="1" lang="ja-JP" altLang="en-US" sz="3600" dirty="0">
              <a:solidFill>
                <a:srgbClr val="17458F"/>
              </a:solidFill>
              <a:latin typeface="Noto Sans CJK JP Black" panose="020B0A00000000000000" pitchFamily="34" charset="-128"/>
              <a:ea typeface="Noto Sans CJK JP Black" panose="020B0A00000000000000" pitchFamily="34" charset="-128"/>
            </a:endParaRPr>
          </a:p>
        </p:txBody>
      </p:sp>
      <p:pic>
        <p:nvPicPr>
          <p:cNvPr id="6" name="Picture 4" descr="ロータリー・リーダーシップ研究所">
            <a:extLst>
              <a:ext uri="{FF2B5EF4-FFF2-40B4-BE49-F238E27FC236}">
                <a16:creationId xmlns:a16="http://schemas.microsoft.com/office/drawing/2014/main" id="{2FE652A8-7F30-434B-9EEC-C16973D52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631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8ADFF-9D29-E7B0-FCEE-0EC674844E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7EDF6-428A-EFDF-316C-F4BD21874405}"/>
              </a:ext>
            </a:extLst>
          </p:cNvPr>
          <p:cNvSpPr>
            <a:spLocks noGrp="1"/>
          </p:cNvSpPr>
          <p:nvPr>
            <p:ph type="sldNum" sz="quarter" idx="12"/>
          </p:nvPr>
        </p:nvSpPr>
        <p:spPr/>
        <p:txBody>
          <a:bodyPr/>
          <a:lstStyle/>
          <a:p>
            <a:pPr algn="r" rtl="0"/>
            <a:fld id="{97A94E25-127B-4C48-AF96-44BA7B823777}" type="slidenum">
              <a:rPr/>
              <a:pPr algn="r" rtl="0"/>
              <a:t>16</a:t>
            </a:fld>
            <a:endParaRPr lang="ja" dirty="0"/>
          </a:p>
        </p:txBody>
      </p:sp>
      <p:sp>
        <p:nvSpPr>
          <p:cNvPr id="2" name="テキスト ボックス 1">
            <a:extLst>
              <a:ext uri="{FF2B5EF4-FFF2-40B4-BE49-F238E27FC236}">
                <a16:creationId xmlns:a16="http://schemas.microsoft.com/office/drawing/2014/main" id="{D63025D7-B955-E52A-847F-AFE789CF9340}"/>
              </a:ext>
            </a:extLst>
          </p:cNvPr>
          <p:cNvSpPr txBox="1"/>
          <p:nvPr/>
        </p:nvSpPr>
        <p:spPr>
          <a:xfrm>
            <a:off x="1799062" y="767822"/>
            <a:ext cx="11954934" cy="646331"/>
          </a:xfrm>
          <a:prstGeom prst="rect">
            <a:avLst/>
          </a:prstGeom>
          <a:noFill/>
        </p:spPr>
        <p:txBody>
          <a:bodyPr wrap="square" rtlCol="0">
            <a:spAutoFit/>
          </a:bodyPr>
          <a:lstStyle/>
          <a:p>
            <a:r>
              <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RLI</a:t>
            </a:r>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の目的</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pic>
        <p:nvPicPr>
          <p:cNvPr id="4" name="Picture 4" descr="ロータリー・リーダーシップ研究所">
            <a:extLst>
              <a:ext uri="{FF2B5EF4-FFF2-40B4-BE49-F238E27FC236}">
                <a16:creationId xmlns:a16="http://schemas.microsoft.com/office/drawing/2014/main" id="{8BCA6072-7687-B062-0DED-91E4A3FF6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C3CF98C-167E-B45B-A99D-964219B1ED73}"/>
              </a:ext>
            </a:extLst>
          </p:cNvPr>
          <p:cNvSpPr txBox="1"/>
          <p:nvPr/>
        </p:nvSpPr>
        <p:spPr>
          <a:xfrm>
            <a:off x="278780" y="1762141"/>
            <a:ext cx="11634439" cy="4540795"/>
          </a:xfrm>
          <a:prstGeom prst="rect">
            <a:avLst/>
          </a:prstGeom>
          <a:noFill/>
        </p:spPr>
        <p:txBody>
          <a:bodyPr wrap="square" rtlCol="0">
            <a:spAutoFit/>
          </a:bodyPr>
          <a:lstStyle/>
          <a:p>
            <a:pPr marL="514350" indent="-514350">
              <a:lnSpc>
                <a:spcPct val="150000"/>
              </a:lnSpc>
              <a:buFont typeface="+mj-ea"/>
              <a:buAutoNum type="circleNumDbPlain"/>
            </a:pPr>
            <a:r>
              <a:rPr lang="ja-JP" altLang="en-US" sz="2800" b="0" i="0" dirty="0">
                <a:solidFill>
                  <a:srgbClr val="17458F"/>
                </a:solidFill>
                <a:effectLst/>
                <a:latin typeface="Noto Sans CJK JP Black" panose="020B0A00000000000000" pitchFamily="34" charset="-128"/>
                <a:ea typeface="Noto Sans CJK JP Black" panose="020B0A00000000000000" pitchFamily="34" charset="-128"/>
              </a:rPr>
              <a:t>参加者同士で議論を交わす事で、ロータリーに関して色々な角度から考える機会を得て、参加者個人個人が新たな気づきを得る</a:t>
            </a:r>
            <a:endParaRPr lang="en-US" altLang="ja-JP" sz="2800" b="0" i="0" dirty="0">
              <a:solidFill>
                <a:srgbClr val="17458F"/>
              </a:solidFill>
              <a:effectLst/>
              <a:latin typeface="Noto Sans CJK JP Black" panose="020B0A00000000000000" pitchFamily="34" charset="-128"/>
              <a:ea typeface="Noto Sans CJK JP Black" panose="020B0A00000000000000" pitchFamily="34" charset="-128"/>
            </a:endParaRPr>
          </a:p>
          <a:p>
            <a:pPr marL="514350" indent="-514350">
              <a:lnSpc>
                <a:spcPct val="150000"/>
              </a:lnSpc>
              <a:buFont typeface="+mj-ea"/>
              <a:buAutoNum type="circleNumDbPlain"/>
            </a:pPr>
            <a:r>
              <a:rPr lang="ja-JP" altLang="en-US" sz="2800" b="0" i="0" dirty="0">
                <a:solidFill>
                  <a:srgbClr val="17458F"/>
                </a:solidFill>
                <a:effectLst/>
                <a:latin typeface="Noto Sans CJK JP Black" panose="020B0A00000000000000" pitchFamily="34" charset="-128"/>
                <a:ea typeface="Noto Sans CJK JP Black" panose="020B0A00000000000000" pitchFamily="34" charset="-128"/>
              </a:rPr>
              <a:t>色々なクラブが持つ多様性を認め自クラブの状況を客観的に見る事でクラブのさらなる可能性を見出す</a:t>
            </a:r>
            <a:endParaRPr lang="en-US" altLang="ja-JP" sz="2800" b="0" i="0" dirty="0">
              <a:solidFill>
                <a:srgbClr val="17458F"/>
              </a:solidFill>
              <a:effectLst/>
              <a:latin typeface="Noto Sans CJK JP Black" panose="020B0A00000000000000" pitchFamily="34" charset="-128"/>
              <a:ea typeface="Noto Sans CJK JP Black" panose="020B0A00000000000000" pitchFamily="34" charset="-128"/>
            </a:endParaRPr>
          </a:p>
          <a:p>
            <a:pPr marL="514350" indent="-514350">
              <a:lnSpc>
                <a:spcPct val="150000"/>
              </a:lnSpc>
              <a:buFont typeface="+mj-ea"/>
              <a:buAutoNum type="circleNumDbPlain"/>
            </a:pPr>
            <a:r>
              <a:rPr lang="ja-JP" altLang="en-US" sz="2800" b="0" i="0" dirty="0">
                <a:solidFill>
                  <a:srgbClr val="17458F"/>
                </a:solidFill>
                <a:effectLst/>
                <a:latin typeface="Noto Sans CJK JP Black" panose="020B0A00000000000000" pitchFamily="34" charset="-128"/>
                <a:ea typeface="Noto Sans CJK JP Black" panose="020B0A00000000000000" pitchFamily="34" charset="-128"/>
              </a:rPr>
              <a:t>クラブの将来のリーダーを育てる</a:t>
            </a:r>
            <a:endParaRPr lang="en-US" altLang="ja-JP" sz="2800" b="0" i="0" dirty="0">
              <a:solidFill>
                <a:srgbClr val="17458F"/>
              </a:solidFill>
              <a:effectLst/>
              <a:latin typeface="Noto Sans CJK JP Black" panose="020B0A00000000000000" pitchFamily="34" charset="-128"/>
              <a:ea typeface="Noto Sans CJK JP Black" panose="020B0A00000000000000" pitchFamily="34" charset="-128"/>
            </a:endParaRPr>
          </a:p>
          <a:p>
            <a:pPr marL="514350" indent="-514350">
              <a:lnSpc>
                <a:spcPct val="150000"/>
              </a:lnSpc>
              <a:buFont typeface="+mj-ea"/>
              <a:buAutoNum type="circleNumDbPlain"/>
            </a:pPr>
            <a:r>
              <a:rPr lang="ja-JP" altLang="en-US" sz="2800" b="0" i="0" dirty="0">
                <a:solidFill>
                  <a:srgbClr val="17458F"/>
                </a:solidFill>
                <a:effectLst/>
                <a:latin typeface="Noto Sans CJK JP Black" panose="020B0A00000000000000" pitchFamily="34" charset="-128"/>
                <a:ea typeface="Noto Sans CJK JP Black" panose="020B0A00000000000000" pitchFamily="34" charset="-128"/>
              </a:rPr>
              <a:t>新会員においては他クラブの方と意見交換する事で広い視野を持った会員に育てる</a:t>
            </a:r>
            <a:endParaRPr lang="en-US" altLang="ja-JP" sz="2800" dirty="0">
              <a:solidFill>
                <a:srgbClr val="17458F"/>
              </a:solidFill>
              <a:latin typeface="Noto Sans CJK JP Black" panose="020B0A00000000000000" pitchFamily="34" charset="-128"/>
              <a:ea typeface="Noto Sans CJK JP Black" panose="020B0A00000000000000" pitchFamily="34" charset="-128"/>
            </a:endParaRPr>
          </a:p>
        </p:txBody>
      </p:sp>
      <p:sp>
        <p:nvSpPr>
          <p:cNvPr id="9" name="Title 4">
            <a:extLst>
              <a:ext uri="{FF2B5EF4-FFF2-40B4-BE49-F238E27FC236}">
                <a16:creationId xmlns:a16="http://schemas.microsoft.com/office/drawing/2014/main" id="{8688DD94-30D9-17F5-A174-2D288C0AAC1E}"/>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6941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74FA-C901-5F30-E069-21796FD9451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34614E-BF9F-A914-0018-795ACFA6D2FC}"/>
              </a:ext>
            </a:extLst>
          </p:cNvPr>
          <p:cNvSpPr>
            <a:spLocks noGrp="1"/>
          </p:cNvSpPr>
          <p:nvPr>
            <p:ph type="sldNum" sz="quarter" idx="12"/>
          </p:nvPr>
        </p:nvSpPr>
        <p:spPr/>
        <p:txBody>
          <a:bodyPr/>
          <a:lstStyle/>
          <a:p>
            <a:pPr algn="r" rtl="0"/>
            <a:fld id="{97A94E25-127B-4C48-AF96-44BA7B823777}" type="slidenum">
              <a:rPr/>
              <a:pPr algn="r" rtl="0"/>
              <a:t>17</a:t>
            </a:fld>
            <a:endParaRPr lang="ja" dirty="0"/>
          </a:p>
        </p:txBody>
      </p:sp>
      <p:sp>
        <p:nvSpPr>
          <p:cNvPr id="2" name="テキスト ボックス 1">
            <a:extLst>
              <a:ext uri="{FF2B5EF4-FFF2-40B4-BE49-F238E27FC236}">
                <a16:creationId xmlns:a16="http://schemas.microsoft.com/office/drawing/2014/main" id="{E329D269-55F5-ADCB-781A-952F16772DB1}"/>
              </a:ext>
            </a:extLst>
          </p:cNvPr>
          <p:cNvSpPr txBox="1"/>
          <p:nvPr/>
        </p:nvSpPr>
        <p:spPr>
          <a:xfrm>
            <a:off x="1799062" y="767822"/>
            <a:ext cx="11954934" cy="646331"/>
          </a:xfrm>
          <a:prstGeom prst="rect">
            <a:avLst/>
          </a:prstGeom>
          <a:noFill/>
        </p:spPr>
        <p:txBody>
          <a:bodyPr wrap="square" rtlCol="0">
            <a:spAutoFit/>
          </a:bodyPr>
          <a:lstStyle/>
          <a:p>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それぞれの位置づけ</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pic>
        <p:nvPicPr>
          <p:cNvPr id="4" name="Picture 4" descr="ロータリー・リーダーシップ研究所">
            <a:extLst>
              <a:ext uri="{FF2B5EF4-FFF2-40B4-BE49-F238E27FC236}">
                <a16:creationId xmlns:a16="http://schemas.microsoft.com/office/drawing/2014/main" id="{97208C51-2742-9328-A412-C122183EF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BF12C5AB-6C1A-17F8-44D8-35BCA99B3205}"/>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
        <p:nvSpPr>
          <p:cNvPr id="5" name="テキスト ボックス 4">
            <a:extLst>
              <a:ext uri="{FF2B5EF4-FFF2-40B4-BE49-F238E27FC236}">
                <a16:creationId xmlns:a16="http://schemas.microsoft.com/office/drawing/2014/main" id="{0F0E915A-D5DD-70BC-8F3F-CCA2973DCEC8}"/>
              </a:ext>
            </a:extLst>
          </p:cNvPr>
          <p:cNvSpPr txBox="1"/>
          <p:nvPr/>
        </p:nvSpPr>
        <p:spPr>
          <a:xfrm>
            <a:off x="596762" y="1414153"/>
            <a:ext cx="10998475" cy="4643900"/>
          </a:xfrm>
          <a:prstGeom prst="rect">
            <a:avLst/>
          </a:prstGeom>
          <a:noFill/>
        </p:spPr>
        <p:txBody>
          <a:bodyPr wrap="square" rtlCol="0">
            <a:spAutoFit/>
          </a:bodyPr>
          <a:lstStyle/>
          <a:p>
            <a:pPr>
              <a:lnSpc>
                <a:spcPct val="150000"/>
              </a:lnSpc>
            </a:pP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Ⅰ</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から</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Ⅲ</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の</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3</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日間にわたって開催</a:t>
            </a:r>
            <a:endParaRPr kumimoji="1" lang="en-US" altLang="ja-JP" sz="3200" b="1"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Ⅰ</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：ロータリアンとしての私</a:t>
            </a:r>
            <a:endParaRPr kumimoji="1" lang="en-US" altLang="ja-JP" sz="3200" b="1" dirty="0">
              <a:solidFill>
                <a:srgbClr val="17458F"/>
              </a:solidFill>
              <a:latin typeface="Noto Sans CJK JP Black" panose="020B0A00000000000000" pitchFamily="34" charset="-128"/>
              <a:ea typeface="Noto Sans CJK JP Black" panose="020B0A00000000000000" pitchFamily="34" charset="-128"/>
            </a:endParaRPr>
          </a:p>
          <a:p>
            <a:pPr lvl="1">
              <a:lnSpc>
                <a:spcPct val="150000"/>
              </a:lnSpc>
            </a:pPr>
            <a:r>
              <a:rPr kumimoji="1" lang="ja-JP" altLang="en-US" sz="2400" b="1" dirty="0">
                <a:solidFill>
                  <a:srgbClr val="FF7600"/>
                </a:solidFill>
                <a:latin typeface="Noto Sans CJK JP Black" panose="020B0A00000000000000" pitchFamily="34" charset="-128"/>
                <a:ea typeface="Noto Sans CJK JP Black" panose="020B0A00000000000000" pitchFamily="34" charset="-128"/>
              </a:rPr>
              <a:t>ロータリアンとしての基礎知識を習得しロータリーライフを充実させよう</a:t>
            </a:r>
            <a:endParaRPr kumimoji="1" lang="en-US" altLang="ja-JP" sz="2400" b="1" dirty="0">
              <a:solidFill>
                <a:srgbClr val="FF7600"/>
              </a:solidFill>
              <a:latin typeface="Noto Sans CJK JP Black" panose="020B0A00000000000000" pitchFamily="34" charset="-128"/>
              <a:ea typeface="Noto Sans CJK JP Black" panose="020B0A00000000000000" pitchFamily="34" charset="-128"/>
            </a:endParaRPr>
          </a:p>
          <a:p>
            <a:pPr>
              <a:lnSpc>
                <a:spcPct val="150000"/>
              </a:lnSpc>
            </a:pP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Ⅱ</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：私たちのクラブ</a:t>
            </a:r>
            <a:endParaRPr kumimoji="1" lang="en-US" altLang="ja-JP" sz="3200" b="1" dirty="0">
              <a:solidFill>
                <a:srgbClr val="17458F"/>
              </a:solidFill>
              <a:latin typeface="Noto Sans CJK JP Black" panose="020B0A00000000000000" pitchFamily="34" charset="-128"/>
              <a:ea typeface="Noto Sans CJK JP Black" panose="020B0A00000000000000" pitchFamily="34" charset="-128"/>
            </a:endParaRPr>
          </a:p>
          <a:p>
            <a:pPr lvl="1">
              <a:lnSpc>
                <a:spcPct val="150000"/>
              </a:lnSpc>
            </a:pPr>
            <a:r>
              <a:rPr kumimoji="1" lang="ja-JP" altLang="en-US" sz="2400" b="1" dirty="0">
                <a:solidFill>
                  <a:srgbClr val="FF7600"/>
                </a:solidFill>
                <a:latin typeface="Noto Sans CJK JP Black" panose="020B0A00000000000000" pitchFamily="34" charset="-128"/>
                <a:ea typeface="Noto Sans CJK JP Black" panose="020B0A00000000000000" pitchFamily="34" charset="-128"/>
              </a:rPr>
              <a:t>クラブの現場を認識し、よりよい未来のクラブを考えよう</a:t>
            </a:r>
            <a:endParaRPr kumimoji="1" lang="en-US" altLang="ja-JP" sz="2400" b="1" dirty="0">
              <a:solidFill>
                <a:srgbClr val="FF7600"/>
              </a:solidFill>
              <a:latin typeface="Noto Sans CJK JP Black" panose="020B0A00000000000000" pitchFamily="34" charset="-128"/>
              <a:ea typeface="Noto Sans CJK JP Black" panose="020B0A00000000000000" pitchFamily="34" charset="-128"/>
            </a:endParaRPr>
          </a:p>
          <a:p>
            <a:pPr>
              <a:lnSpc>
                <a:spcPct val="150000"/>
              </a:lnSpc>
            </a:pP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3200" b="1" dirty="0">
                <a:solidFill>
                  <a:srgbClr val="17458F"/>
                </a:solidFill>
                <a:latin typeface="Noto Sans CJK JP Black" panose="020B0A00000000000000" pitchFamily="34" charset="-128"/>
                <a:ea typeface="Noto Sans CJK JP Black" panose="020B0A00000000000000" pitchFamily="34" charset="-128"/>
              </a:rPr>
              <a:t>Ⅲ</a:t>
            </a: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：私のロータリーの旅</a:t>
            </a:r>
            <a:endParaRPr kumimoji="1" lang="en-US" altLang="ja-JP" sz="3200" b="1" dirty="0">
              <a:solidFill>
                <a:srgbClr val="17458F"/>
              </a:solidFill>
              <a:latin typeface="Noto Sans CJK JP Black" panose="020B0A00000000000000" pitchFamily="34" charset="-128"/>
              <a:ea typeface="Noto Sans CJK JP Black" panose="020B0A00000000000000" pitchFamily="34" charset="-128"/>
            </a:endParaRPr>
          </a:p>
          <a:p>
            <a:pPr lvl="1">
              <a:lnSpc>
                <a:spcPct val="150000"/>
              </a:lnSpc>
            </a:pPr>
            <a:r>
              <a:rPr kumimoji="1" lang="ja-JP" altLang="en-US" sz="2400" b="1" dirty="0">
                <a:solidFill>
                  <a:srgbClr val="FF7600"/>
                </a:solidFill>
                <a:latin typeface="Noto Sans CJK JP Black" panose="020B0A00000000000000" pitchFamily="34" charset="-128"/>
                <a:ea typeface="Noto Sans CJK JP Black" panose="020B0A00000000000000" pitchFamily="34" charset="-128"/>
              </a:rPr>
              <a:t>自身とクラブの振る舞いと向かうべき方向を具体的に考えよう</a:t>
            </a:r>
            <a:endParaRPr kumimoji="1" lang="en-US" altLang="ja-JP" sz="2400" b="1" dirty="0">
              <a:solidFill>
                <a:srgbClr val="FF7600"/>
              </a:solidFill>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20994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C6E9-D7B4-E033-20A0-44A898135E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9B8200-397B-A00F-5F05-D3AEF13F97CD}"/>
              </a:ext>
            </a:extLst>
          </p:cNvPr>
          <p:cNvSpPr>
            <a:spLocks noGrp="1"/>
          </p:cNvSpPr>
          <p:nvPr>
            <p:ph type="sldNum" sz="quarter" idx="12"/>
          </p:nvPr>
        </p:nvSpPr>
        <p:spPr/>
        <p:txBody>
          <a:bodyPr/>
          <a:lstStyle/>
          <a:p>
            <a:pPr algn="r" rtl="0"/>
            <a:fld id="{97A94E25-127B-4C48-AF96-44BA7B823777}" type="slidenum">
              <a:rPr/>
              <a:pPr algn="r" rtl="0"/>
              <a:t>18</a:t>
            </a:fld>
            <a:endParaRPr lang="ja" dirty="0"/>
          </a:p>
        </p:txBody>
      </p:sp>
      <p:sp>
        <p:nvSpPr>
          <p:cNvPr id="2" name="テキスト ボックス 1">
            <a:extLst>
              <a:ext uri="{FF2B5EF4-FFF2-40B4-BE49-F238E27FC236}">
                <a16:creationId xmlns:a16="http://schemas.microsoft.com/office/drawing/2014/main" id="{461F317B-A495-0C22-C0D8-FFA84189F11B}"/>
              </a:ext>
            </a:extLst>
          </p:cNvPr>
          <p:cNvSpPr txBox="1"/>
          <p:nvPr/>
        </p:nvSpPr>
        <p:spPr>
          <a:xfrm>
            <a:off x="1799062" y="767822"/>
            <a:ext cx="11954934" cy="646331"/>
          </a:xfrm>
          <a:prstGeom prst="rect">
            <a:avLst/>
          </a:prstGeom>
          <a:noFill/>
        </p:spPr>
        <p:txBody>
          <a:bodyPr wrap="square" rtlCol="0">
            <a:spAutoFit/>
          </a:bodyPr>
          <a:lstStyle/>
          <a:p>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それぞれの位置づけ</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pic>
        <p:nvPicPr>
          <p:cNvPr id="4" name="Picture 4" descr="ロータリー・リーダーシップ研究所">
            <a:extLst>
              <a:ext uri="{FF2B5EF4-FFF2-40B4-BE49-F238E27FC236}">
                <a16:creationId xmlns:a16="http://schemas.microsoft.com/office/drawing/2014/main" id="{56BA32C7-C06E-8288-C733-050D02CD3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45C22ED4-C12E-3DDB-2DA7-745556194222}"/>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
        <p:nvSpPr>
          <p:cNvPr id="5" name="テキスト ボックス 4">
            <a:extLst>
              <a:ext uri="{FF2B5EF4-FFF2-40B4-BE49-F238E27FC236}">
                <a16:creationId xmlns:a16="http://schemas.microsoft.com/office/drawing/2014/main" id="{657D75FD-10BC-C2FE-7763-9EF61EDB6CB0}"/>
              </a:ext>
            </a:extLst>
          </p:cNvPr>
          <p:cNvSpPr txBox="1"/>
          <p:nvPr/>
        </p:nvSpPr>
        <p:spPr>
          <a:xfrm>
            <a:off x="1548116" y="2555133"/>
            <a:ext cx="9192445" cy="2487797"/>
          </a:xfrm>
          <a:prstGeom prst="rect">
            <a:avLst/>
          </a:prstGeom>
          <a:noFill/>
          <a:ln w="19050">
            <a:solidFill>
              <a:schemeClr val="bg1">
                <a:lumMod val="85000"/>
              </a:schemeClr>
            </a:solidFill>
            <a:prstDash val="sysDash"/>
          </a:ln>
        </p:spPr>
        <p:txBody>
          <a:bodyPr wrap="square" rtlCol="0">
            <a:spAutoFit/>
          </a:bodyPr>
          <a:lstStyle/>
          <a:p>
            <a:pPr>
              <a:lnSpc>
                <a:spcPct val="150000"/>
              </a:lnSpc>
            </a:pPr>
            <a:r>
              <a:rPr kumimoji="1" lang="ja-JP" altLang="en-US" sz="3600" b="1" dirty="0">
                <a:solidFill>
                  <a:srgbClr val="FF7600"/>
                </a:solidFill>
                <a:latin typeface="Noto Sans CJK JP Black" panose="020B0A00000000000000" pitchFamily="34" charset="-128"/>
                <a:ea typeface="Noto Sans CJK JP Black" panose="020B0A00000000000000" pitchFamily="34" charset="-128"/>
              </a:rPr>
              <a:t>順番に関わらず</a:t>
            </a:r>
            <a:r>
              <a:rPr kumimoji="1" lang="en-US" altLang="ja-JP" sz="3600" b="1" dirty="0">
                <a:solidFill>
                  <a:srgbClr val="FF7600"/>
                </a:solidFill>
                <a:latin typeface="Noto Sans CJK JP Black" panose="020B0A00000000000000" pitchFamily="34" charset="-128"/>
                <a:ea typeface="Noto Sans CJK JP Black" panose="020B0A00000000000000" pitchFamily="34" charset="-128"/>
              </a:rPr>
              <a:t>1</a:t>
            </a:r>
            <a:r>
              <a:rPr kumimoji="1" lang="ja-JP" altLang="en-US" sz="3600" b="1" dirty="0">
                <a:solidFill>
                  <a:srgbClr val="FF7600"/>
                </a:solidFill>
                <a:latin typeface="Noto Sans CJK JP Black" panose="020B0A00000000000000" pitchFamily="34" charset="-128"/>
                <a:ea typeface="Noto Sans CJK JP Black" panose="020B0A00000000000000" pitchFamily="34" charset="-128"/>
              </a:rPr>
              <a:t>つだけ</a:t>
            </a:r>
            <a:r>
              <a:rPr kumimoji="1" lang="ja-JP" altLang="en-US" sz="3600" b="1" dirty="0">
                <a:solidFill>
                  <a:srgbClr val="17458F"/>
                </a:solidFill>
                <a:latin typeface="Noto Sans CJK JP Black" panose="020B0A00000000000000" pitchFamily="34" charset="-128"/>
                <a:ea typeface="Noto Sans CJK JP Black" panose="020B0A00000000000000" pitchFamily="34" charset="-128"/>
              </a:rPr>
              <a:t>でも、受講可能です</a:t>
            </a:r>
            <a:endParaRPr kumimoji="1" lang="en-US" altLang="ja-JP" sz="3600" b="1"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ja-JP" altLang="en-US" sz="3600" b="1" dirty="0">
                <a:solidFill>
                  <a:srgbClr val="17458F"/>
                </a:solidFill>
                <a:latin typeface="Noto Sans CJK JP Black" panose="020B0A00000000000000" pitchFamily="34" charset="-128"/>
                <a:ea typeface="Noto Sans CJK JP Black" panose="020B0A00000000000000" pitchFamily="34" charset="-128"/>
              </a:rPr>
              <a:t>３つ受講すると</a:t>
            </a:r>
            <a:r>
              <a:rPr kumimoji="1" lang="ja-JP" altLang="en-US" sz="3600" b="1" dirty="0">
                <a:solidFill>
                  <a:srgbClr val="FF7600"/>
                </a:solidFill>
                <a:latin typeface="Noto Sans CJK JP Black" panose="020B0A00000000000000" pitchFamily="34" charset="-128"/>
                <a:ea typeface="Noto Sans CJK JP Black" panose="020B0A00000000000000" pitchFamily="34" charset="-128"/>
              </a:rPr>
              <a:t>修了証</a:t>
            </a:r>
            <a:r>
              <a:rPr kumimoji="1" lang="ja-JP" altLang="en-US" sz="3600" b="1" dirty="0">
                <a:solidFill>
                  <a:srgbClr val="17458F"/>
                </a:solidFill>
                <a:latin typeface="Noto Sans CJK JP Black" panose="020B0A00000000000000" pitchFamily="34" charset="-128"/>
                <a:ea typeface="Noto Sans CJK JP Black" panose="020B0A00000000000000" pitchFamily="34" charset="-128"/>
              </a:rPr>
              <a:t>が授与されます</a:t>
            </a:r>
            <a:endParaRPr kumimoji="1" lang="en-US" altLang="ja-JP" sz="3600" b="1"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ja-JP" altLang="en-US" sz="3600" b="1" dirty="0">
                <a:solidFill>
                  <a:srgbClr val="FF7600"/>
                </a:solidFill>
                <a:latin typeface="Noto Sans CJK JP Black" panose="020B0A00000000000000" pitchFamily="34" charset="-128"/>
                <a:ea typeface="Noto Sans CJK JP Black" panose="020B0A00000000000000" pitchFamily="34" charset="-128"/>
              </a:rPr>
              <a:t>複数年</a:t>
            </a:r>
            <a:r>
              <a:rPr kumimoji="1" lang="ja-JP" altLang="en-US" sz="3600" b="1" dirty="0">
                <a:solidFill>
                  <a:srgbClr val="17458F"/>
                </a:solidFill>
                <a:latin typeface="Noto Sans CJK JP Black" panose="020B0A00000000000000" pitchFamily="34" charset="-128"/>
                <a:ea typeface="Noto Sans CJK JP Black" panose="020B0A00000000000000" pitchFamily="34" charset="-128"/>
              </a:rPr>
              <a:t>で受講可能です</a:t>
            </a:r>
            <a:endParaRPr kumimoji="1" lang="en-US" altLang="ja-JP" sz="3600" b="1" dirty="0">
              <a:solidFill>
                <a:srgbClr val="17458F"/>
              </a:solidFill>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16705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01038-AD99-82B3-FD41-C464F5E63E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896F8D-8D3C-8EB5-3643-BE92446BD33A}"/>
              </a:ext>
            </a:extLst>
          </p:cNvPr>
          <p:cNvSpPr>
            <a:spLocks noGrp="1"/>
          </p:cNvSpPr>
          <p:nvPr>
            <p:ph type="sldNum" sz="quarter" idx="12"/>
          </p:nvPr>
        </p:nvSpPr>
        <p:spPr/>
        <p:txBody>
          <a:bodyPr/>
          <a:lstStyle/>
          <a:p>
            <a:pPr algn="r" rtl="0"/>
            <a:fld id="{97A94E25-127B-4C48-AF96-44BA7B823777}" type="slidenum">
              <a:rPr/>
              <a:pPr algn="r" rtl="0"/>
              <a:t>19</a:t>
            </a:fld>
            <a:endParaRPr lang="ja" dirty="0"/>
          </a:p>
        </p:txBody>
      </p:sp>
      <p:sp>
        <p:nvSpPr>
          <p:cNvPr id="2" name="テキスト ボックス 1">
            <a:extLst>
              <a:ext uri="{FF2B5EF4-FFF2-40B4-BE49-F238E27FC236}">
                <a16:creationId xmlns:a16="http://schemas.microsoft.com/office/drawing/2014/main" id="{75A36318-EB49-115B-DAE5-BB2C79777963}"/>
              </a:ext>
            </a:extLst>
          </p:cNvPr>
          <p:cNvSpPr txBox="1"/>
          <p:nvPr/>
        </p:nvSpPr>
        <p:spPr>
          <a:xfrm>
            <a:off x="1799062" y="767822"/>
            <a:ext cx="11954934" cy="646331"/>
          </a:xfrm>
          <a:prstGeom prst="rect">
            <a:avLst/>
          </a:prstGeom>
          <a:noFill/>
        </p:spPr>
        <p:txBody>
          <a:bodyPr wrap="square" rtlCol="0">
            <a:spAutoFit/>
          </a:bodyPr>
          <a:lstStyle/>
          <a:p>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このような方に特に参加をおすすめします</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pic>
        <p:nvPicPr>
          <p:cNvPr id="4" name="Picture 4" descr="ロータリー・リーダーシップ研究所">
            <a:extLst>
              <a:ext uri="{FF2B5EF4-FFF2-40B4-BE49-F238E27FC236}">
                <a16:creationId xmlns:a16="http://schemas.microsoft.com/office/drawing/2014/main" id="{A834A4FD-9A50-FB74-3B27-B06CD2687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ABA8305-7FDF-F825-07E8-606906C8EB5B}"/>
              </a:ext>
            </a:extLst>
          </p:cNvPr>
          <p:cNvSpPr txBox="1"/>
          <p:nvPr/>
        </p:nvSpPr>
        <p:spPr>
          <a:xfrm>
            <a:off x="1005324" y="1652617"/>
            <a:ext cx="10644809" cy="4437561"/>
          </a:xfrm>
          <a:prstGeom prst="rect">
            <a:avLst/>
          </a:prstGeom>
          <a:noFill/>
        </p:spPr>
        <p:txBody>
          <a:bodyPr wrap="square" rtlCol="0">
            <a:spAutoFit/>
          </a:bodyPr>
          <a:lstStyle/>
          <a:p>
            <a:pPr marL="514350" indent="-514350">
              <a:lnSpc>
                <a:spcPct val="150000"/>
              </a:lnSpc>
              <a:buFont typeface="+mj-ea"/>
              <a:buAutoNum type="circleNumDbPlain"/>
            </a:pPr>
            <a:r>
              <a:rPr lang="ja-JP" altLang="en-US" sz="3200" dirty="0">
                <a:solidFill>
                  <a:srgbClr val="275580"/>
                </a:solidFill>
                <a:latin typeface="Noto Sans CJK JP Black" panose="020B0A00000000000000" pitchFamily="34" charset="-128"/>
                <a:ea typeface="Noto Sans CJK JP Black" panose="020B0A00000000000000" pitchFamily="34" charset="-128"/>
              </a:rPr>
              <a:t>新入会員</a:t>
            </a:r>
            <a:endParaRPr lang="en-US" altLang="ja-JP" sz="3200" dirty="0">
              <a:solidFill>
                <a:srgbClr val="275580"/>
              </a:solidFill>
              <a:latin typeface="Noto Sans CJK JP Black" panose="020B0A00000000000000" pitchFamily="34" charset="-128"/>
              <a:ea typeface="Noto Sans CJK JP Black" panose="020B0A00000000000000" pitchFamily="34" charset="-128"/>
            </a:endParaRPr>
          </a:p>
          <a:p>
            <a:pPr lvl="1">
              <a:lnSpc>
                <a:spcPct val="150000"/>
              </a:lnSpc>
            </a:pPr>
            <a:r>
              <a:rPr lang="ja-JP" altLang="en-US" sz="3200" dirty="0">
                <a:solidFill>
                  <a:srgbClr val="FF7600"/>
                </a:solidFill>
                <a:latin typeface="Noto Sans CJK JP Black" panose="020B0A00000000000000" pitchFamily="34" charset="-128"/>
                <a:ea typeface="Noto Sans CJK JP Black" panose="020B0A00000000000000" pitchFamily="34" charset="-128"/>
              </a:rPr>
              <a:t>ロータリアンとしての共通知識、言語が身につく</a:t>
            </a:r>
            <a:endParaRPr lang="en-US" altLang="ja-JP" sz="3200" dirty="0">
              <a:solidFill>
                <a:srgbClr val="FF7600"/>
              </a:solidFill>
              <a:latin typeface="Noto Sans CJK JP Black" panose="020B0A00000000000000" pitchFamily="34" charset="-128"/>
              <a:ea typeface="Noto Sans CJK JP Black" panose="020B0A00000000000000" pitchFamily="34" charset="-128"/>
            </a:endParaRPr>
          </a:p>
          <a:p>
            <a:pPr marL="514350" indent="-514350">
              <a:lnSpc>
                <a:spcPct val="150000"/>
              </a:lnSpc>
              <a:buFont typeface="+mj-ea"/>
              <a:buAutoNum type="circleNumDbPlain"/>
            </a:pPr>
            <a:r>
              <a:rPr lang="ja-JP" altLang="en-US" sz="3200" dirty="0">
                <a:solidFill>
                  <a:srgbClr val="275580"/>
                </a:solidFill>
                <a:latin typeface="Noto Sans CJK JP Black" panose="020B0A00000000000000" pitchFamily="34" charset="-128"/>
                <a:ea typeface="Noto Sans CJK JP Black" panose="020B0A00000000000000" pitchFamily="34" charset="-128"/>
              </a:rPr>
              <a:t>会長、幹事エレクト・ノミニー・クラブ研修リーダー</a:t>
            </a:r>
            <a:endParaRPr lang="en-US" altLang="ja-JP" sz="3200" dirty="0">
              <a:solidFill>
                <a:srgbClr val="275580"/>
              </a:solidFill>
              <a:latin typeface="Noto Sans CJK JP Black" panose="020B0A00000000000000" pitchFamily="34" charset="-128"/>
              <a:ea typeface="Noto Sans CJK JP Black" panose="020B0A00000000000000" pitchFamily="34" charset="-128"/>
            </a:endParaRPr>
          </a:p>
          <a:p>
            <a:pPr lvl="1">
              <a:lnSpc>
                <a:spcPct val="150000"/>
              </a:lnSpc>
            </a:pPr>
            <a:r>
              <a:rPr lang="ja-JP" altLang="en-US" sz="3200" dirty="0">
                <a:solidFill>
                  <a:srgbClr val="FF7600"/>
                </a:solidFill>
                <a:latin typeface="Noto Sans CJK JP Black" panose="020B0A00000000000000" pitchFamily="34" charset="-128"/>
                <a:ea typeface="Noto Sans CJK JP Black" panose="020B0A00000000000000" pitchFamily="34" charset="-128"/>
              </a:rPr>
              <a:t>ロータリーの情報を最新のものへアップデートできる</a:t>
            </a:r>
            <a:endParaRPr lang="en-US" altLang="ja-JP" sz="3200" dirty="0">
              <a:solidFill>
                <a:srgbClr val="FF7600"/>
              </a:solidFill>
              <a:latin typeface="Noto Sans CJK JP Black" panose="020B0A00000000000000" pitchFamily="34" charset="-128"/>
              <a:ea typeface="Noto Sans CJK JP Black" panose="020B0A00000000000000" pitchFamily="34" charset="-128"/>
            </a:endParaRPr>
          </a:p>
          <a:p>
            <a:pPr lvl="1">
              <a:lnSpc>
                <a:spcPct val="150000"/>
              </a:lnSpc>
            </a:pPr>
            <a:r>
              <a:rPr lang="ja-JP" altLang="en-US" sz="3200" dirty="0">
                <a:solidFill>
                  <a:srgbClr val="FF7600"/>
                </a:solidFill>
                <a:latin typeface="Noto Sans CJK JP Black" panose="020B0A00000000000000" pitchFamily="34" charset="-128"/>
                <a:ea typeface="Noto Sans CJK JP Black" panose="020B0A00000000000000" pitchFamily="34" charset="-128"/>
              </a:rPr>
              <a:t>他クラブの情報が得られる</a:t>
            </a:r>
            <a:endParaRPr lang="en-US" altLang="ja-JP" sz="3200" dirty="0">
              <a:solidFill>
                <a:srgbClr val="FF7600"/>
              </a:solidFill>
              <a:latin typeface="Noto Sans CJK JP Black" panose="020B0A00000000000000" pitchFamily="34" charset="-128"/>
              <a:ea typeface="Noto Sans CJK JP Black" panose="020B0A00000000000000" pitchFamily="34" charset="-128"/>
            </a:endParaRPr>
          </a:p>
          <a:p>
            <a:pPr marL="514350" indent="-514350">
              <a:lnSpc>
                <a:spcPct val="150000"/>
              </a:lnSpc>
              <a:buFont typeface="+mj-ea"/>
              <a:buAutoNum type="circleNumDbPlain"/>
            </a:pPr>
            <a:r>
              <a:rPr lang="ja-JP" altLang="en-US" sz="3200" dirty="0">
                <a:solidFill>
                  <a:srgbClr val="275580"/>
                </a:solidFill>
                <a:latin typeface="Noto Sans CJK JP Black" panose="020B0A00000000000000" pitchFamily="34" charset="-128"/>
                <a:ea typeface="Noto Sans CJK JP Black" panose="020B0A00000000000000" pitchFamily="34" charset="-128"/>
              </a:rPr>
              <a:t>今後のクラブ運営を担っていく会員</a:t>
            </a:r>
            <a:endParaRPr lang="en-US" altLang="ja-JP" sz="3200" dirty="0">
              <a:solidFill>
                <a:srgbClr val="275580"/>
              </a:solidFill>
              <a:latin typeface="Noto Sans CJK JP Black" panose="020B0A00000000000000" pitchFamily="34" charset="-128"/>
              <a:ea typeface="Noto Sans CJK JP Black" panose="020B0A00000000000000" pitchFamily="34" charset="-128"/>
            </a:endParaRPr>
          </a:p>
        </p:txBody>
      </p:sp>
      <p:sp>
        <p:nvSpPr>
          <p:cNvPr id="9" name="Title 4">
            <a:extLst>
              <a:ext uri="{FF2B5EF4-FFF2-40B4-BE49-F238E27FC236}">
                <a16:creationId xmlns:a16="http://schemas.microsoft.com/office/drawing/2014/main" id="{7DF0B7A9-A642-931E-CB7A-3103F98FB006}"/>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165702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lvl="0" algn="l" rtl="0"/>
            <a:r>
              <a:rPr lang="ja" sz="3600" b="1" i="0" u="none" baseline="0">
                <a:solidFill>
                  <a:srgbClr val="DA1A5A"/>
                </a:solidFill>
              </a:rPr>
              <a:t>タイトルページのオプション</a:t>
            </a:r>
            <a:endParaRPr lang="ja" sz="3600" b="1" dirty="0">
              <a:solidFill>
                <a:srgbClr val="DA1A5A"/>
              </a:solidFill>
              <a:latin typeface="MS PGothic" panose="020B0604020202020204" pitchFamily="34" charset="0"/>
              <a:ea typeface="MS PGothic" charset="0"/>
              <a:cs typeface="MS PGothic"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a:xfrm>
            <a:off x="101823" y="4531963"/>
            <a:ext cx="4619717" cy="1108885"/>
          </a:xfrm>
        </p:spPr>
        <p:txBody>
          <a:bodyPr/>
          <a:lstStyle/>
          <a:p>
            <a:pPr rtl="0"/>
            <a:r>
              <a:rPr lang="ja-JP" altLang="en-US" sz="5400" dirty="0">
                <a:solidFill>
                  <a:srgbClr val="17458F"/>
                </a:solidFill>
                <a:latin typeface="Noto Sans JP Black" panose="020B0200000000000000" pitchFamily="50" charset="-128"/>
                <a:ea typeface="Noto Sans JP Black" panose="020B0200000000000000" pitchFamily="50" charset="-128"/>
              </a:rPr>
              <a:t>管理運営部門</a:t>
            </a:r>
            <a:endParaRPr lang="ja" sz="5400" b="1" i="0" u="none" baseline="0" dirty="0">
              <a:solidFill>
                <a:srgbClr val="17458F"/>
              </a:solidFill>
              <a:latin typeface="Noto Sans JP Black" panose="020B0200000000000000" pitchFamily="50" charset="-128"/>
              <a:ea typeface="Noto Sans JP Black" panose="020B0200000000000000" pitchFamily="50" charset="-128"/>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a:xfrm>
            <a:off x="313899" y="2536714"/>
            <a:ext cx="8830101" cy="1909523"/>
          </a:xfrm>
        </p:spPr>
        <p:txBody>
          <a:bodyPr>
            <a:noAutofit/>
          </a:bodyPr>
          <a:lstStyle/>
          <a:p>
            <a:pPr algn="l" rtl="0"/>
            <a:r>
              <a:rPr lang="en-US" altLang="ja-JP" sz="3200" dirty="0">
                <a:solidFill>
                  <a:srgbClr val="17458F"/>
                </a:solidFill>
                <a:latin typeface="Noto Sans JP Black" panose="020B0200000000000000" pitchFamily="50" charset="-128"/>
                <a:ea typeface="Noto Sans JP Black" panose="020B0200000000000000" pitchFamily="50" charset="-128"/>
              </a:rPr>
              <a:t>2025‐2026</a:t>
            </a:r>
            <a:r>
              <a:rPr lang="ja-JP" altLang="en-US" sz="3200" dirty="0">
                <a:solidFill>
                  <a:srgbClr val="17458F"/>
                </a:solidFill>
                <a:latin typeface="Noto Sans JP Black" panose="020B0200000000000000" pitchFamily="50" charset="-128"/>
                <a:ea typeface="Noto Sans JP Black" panose="020B0200000000000000" pitchFamily="50" charset="-128"/>
              </a:rPr>
              <a:t>　</a:t>
            </a:r>
            <a:br>
              <a:rPr lang="en-US" altLang="ja-JP" sz="3200" dirty="0">
                <a:solidFill>
                  <a:srgbClr val="17458F"/>
                </a:solidFill>
                <a:latin typeface="Noto Sans JP Black" panose="020B0200000000000000" pitchFamily="50" charset="-128"/>
                <a:ea typeface="Noto Sans JP Black" panose="020B0200000000000000" pitchFamily="50" charset="-128"/>
              </a:rPr>
            </a:br>
            <a:r>
              <a:rPr lang="ja-JP" altLang="en-US" sz="3200" dirty="0">
                <a:solidFill>
                  <a:srgbClr val="17458F"/>
                </a:solidFill>
                <a:latin typeface="Noto Sans JP Black" panose="020B0200000000000000" pitchFamily="50" charset="-128"/>
                <a:ea typeface="Noto Sans JP Black" panose="020B0200000000000000" pitchFamily="50" charset="-128"/>
              </a:rPr>
              <a:t>国際ロータリー第</a:t>
            </a:r>
            <a:r>
              <a:rPr lang="en-US" altLang="ja-JP" sz="3200" dirty="0">
                <a:solidFill>
                  <a:srgbClr val="17458F"/>
                </a:solidFill>
                <a:latin typeface="Noto Sans JP Black" panose="020B0200000000000000" pitchFamily="50" charset="-128"/>
                <a:ea typeface="Noto Sans JP Black" panose="020B0200000000000000" pitchFamily="50" charset="-128"/>
              </a:rPr>
              <a:t>2770</a:t>
            </a:r>
            <a:r>
              <a:rPr lang="ja-JP" altLang="en-US" sz="3200" dirty="0">
                <a:solidFill>
                  <a:srgbClr val="17458F"/>
                </a:solidFill>
                <a:latin typeface="Noto Sans JP Black" panose="020B0200000000000000" pitchFamily="50" charset="-128"/>
                <a:ea typeface="Noto Sans JP Black" panose="020B0200000000000000" pitchFamily="50" charset="-128"/>
              </a:rPr>
              <a:t>地区　</a:t>
            </a:r>
            <a:br>
              <a:rPr lang="en-US" altLang="ja-JP" sz="3200" dirty="0">
                <a:solidFill>
                  <a:srgbClr val="17458F"/>
                </a:solidFill>
                <a:latin typeface="Noto Sans JP Black" panose="020B0200000000000000" pitchFamily="50" charset="-128"/>
                <a:ea typeface="Noto Sans JP Black" panose="020B0200000000000000" pitchFamily="50" charset="-128"/>
              </a:rPr>
            </a:br>
            <a:r>
              <a:rPr lang="ja-JP" altLang="en-US" sz="3200" dirty="0">
                <a:solidFill>
                  <a:srgbClr val="17458F"/>
                </a:solidFill>
                <a:latin typeface="Noto Sans JP Black" panose="020B0200000000000000" pitchFamily="50" charset="-128"/>
                <a:ea typeface="Noto Sans JP Black" panose="020B0200000000000000" pitchFamily="50" charset="-128"/>
              </a:rPr>
              <a:t>クラブリーダーシップラーニングセミナー</a:t>
            </a:r>
            <a:endParaRPr lang="ja" sz="3200" b="1" i="0" u="none" baseline="0" dirty="0">
              <a:solidFill>
                <a:srgbClr val="17458F"/>
              </a:solidFill>
              <a:latin typeface="Noto Sans JP Black" panose="020B0200000000000000" pitchFamily="50" charset="-128"/>
              <a:ea typeface="Noto Sans JP Black" panose="020B0200000000000000" pitchFamily="50" charset="-128"/>
            </a:endParaRPr>
          </a:p>
        </p:txBody>
      </p:sp>
      <p:sp>
        <p:nvSpPr>
          <p:cNvPr id="13" name="テキスト ボックス 12">
            <a:extLst>
              <a:ext uri="{FF2B5EF4-FFF2-40B4-BE49-F238E27FC236}">
                <a16:creationId xmlns:a16="http://schemas.microsoft.com/office/drawing/2014/main" id="{B0F51317-F898-B37C-6213-1DC2C2EB3F82}"/>
              </a:ext>
            </a:extLst>
          </p:cNvPr>
          <p:cNvSpPr txBox="1"/>
          <p:nvPr/>
        </p:nvSpPr>
        <p:spPr>
          <a:xfrm>
            <a:off x="438204" y="5640848"/>
            <a:ext cx="4836580" cy="523220"/>
          </a:xfrm>
          <a:prstGeom prst="rect">
            <a:avLst/>
          </a:prstGeom>
          <a:noFill/>
        </p:spPr>
        <p:txBody>
          <a:bodyPr wrap="none" rtlCol="0">
            <a:spAutoFit/>
          </a:bodyPr>
          <a:lstStyle/>
          <a:p>
            <a:r>
              <a:rPr kumimoji="1" lang="en-US" altLang="ja-JP" sz="2800" b="1" dirty="0">
                <a:solidFill>
                  <a:srgbClr val="17458F"/>
                </a:solidFill>
                <a:latin typeface="Noto Sans JP Black" panose="020B0200000000000000" pitchFamily="50" charset="-128"/>
                <a:ea typeface="Noto Sans JP Black" panose="020B0200000000000000" pitchFamily="50" charset="-128"/>
              </a:rPr>
              <a:t>2025.5.20</a:t>
            </a:r>
            <a:r>
              <a:rPr kumimoji="1" lang="ja-JP" altLang="en-US" sz="2800" b="1" dirty="0">
                <a:solidFill>
                  <a:srgbClr val="17458F"/>
                </a:solidFill>
                <a:latin typeface="Noto Sans JP Black" panose="020B0200000000000000" pitchFamily="50" charset="-128"/>
                <a:ea typeface="Noto Sans JP Black" panose="020B0200000000000000" pitchFamily="50" charset="-128"/>
              </a:rPr>
              <a:t>　戸田市文化会館</a:t>
            </a:r>
          </a:p>
        </p:txBody>
      </p:sp>
      <p:sp>
        <p:nvSpPr>
          <p:cNvPr id="2" name="字幕 2">
            <a:extLst>
              <a:ext uri="{FF2B5EF4-FFF2-40B4-BE49-F238E27FC236}">
                <a16:creationId xmlns:a16="http://schemas.microsoft.com/office/drawing/2014/main" id="{42EC389A-9A4C-A885-9087-E0C6C71E6787}"/>
              </a:ext>
            </a:extLst>
          </p:cNvPr>
          <p:cNvSpPr txBox="1">
            <a:spLocks/>
          </p:cNvSpPr>
          <p:nvPr/>
        </p:nvSpPr>
        <p:spPr>
          <a:xfrm>
            <a:off x="8186383" y="4749026"/>
            <a:ext cx="3352799" cy="1319211"/>
          </a:xfrm>
          <a:prstGeom prst="rect">
            <a:avLst/>
          </a:prstGeom>
        </p:spPr>
        <p:txBody>
          <a:bodyPr vert="horz" lIns="91440" tIns="45720" rIns="91440" bIns="45720" rtlCol="0">
            <a:normAutofit/>
          </a:bodyPr>
          <a:lstStyle>
            <a:defPPr>
              <a:defRPr lang="ja-JP"/>
            </a:defPPr>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50000"/>
              </a:lnSpc>
            </a:pPr>
            <a:r>
              <a:rPr lang="ja-JP" altLang="en-US" sz="2000" dirty="0">
                <a:solidFill>
                  <a:srgbClr val="17458F"/>
                </a:solidFill>
                <a:latin typeface="Noto Sans JP Medium" panose="020B0200000000000000" pitchFamily="50" charset="-128"/>
                <a:ea typeface="Noto Sans JP Medium" panose="020B0200000000000000" pitchFamily="50" charset="-128"/>
              </a:rPr>
              <a:t>国際ロータリー第</a:t>
            </a:r>
            <a:r>
              <a:rPr lang="en-US" altLang="ja-JP" sz="2000" dirty="0">
                <a:solidFill>
                  <a:srgbClr val="17458F"/>
                </a:solidFill>
                <a:latin typeface="Noto Sans JP Medium" panose="020B0200000000000000" pitchFamily="50" charset="-128"/>
                <a:ea typeface="Noto Sans JP Medium" panose="020B0200000000000000" pitchFamily="50" charset="-128"/>
              </a:rPr>
              <a:t>2770</a:t>
            </a:r>
            <a:r>
              <a:rPr lang="ja-JP" altLang="en-US" sz="2000" dirty="0">
                <a:solidFill>
                  <a:srgbClr val="17458F"/>
                </a:solidFill>
                <a:latin typeface="Noto Sans JP Medium" panose="020B0200000000000000" pitchFamily="50" charset="-128"/>
                <a:ea typeface="Noto Sans JP Medium" panose="020B0200000000000000" pitchFamily="50" charset="-128"/>
              </a:rPr>
              <a:t>地区</a:t>
            </a:r>
            <a:endParaRPr lang="en-US" altLang="ja-JP" sz="2000" dirty="0">
              <a:solidFill>
                <a:srgbClr val="17458F"/>
              </a:solidFill>
              <a:latin typeface="Noto Sans JP Medium" panose="020B0200000000000000" pitchFamily="50" charset="-128"/>
              <a:ea typeface="Noto Sans JP Medium" panose="020B0200000000000000" pitchFamily="50" charset="-128"/>
            </a:endParaRPr>
          </a:p>
          <a:p>
            <a:pPr>
              <a:lnSpc>
                <a:spcPct val="50000"/>
              </a:lnSpc>
            </a:pPr>
            <a:r>
              <a:rPr lang="en-US" altLang="ja-JP" sz="2000" dirty="0">
                <a:solidFill>
                  <a:srgbClr val="17458F"/>
                </a:solidFill>
                <a:latin typeface="Noto Sans JP Medium" panose="020B0200000000000000" pitchFamily="50" charset="-128"/>
                <a:ea typeface="Noto Sans JP Medium" panose="020B0200000000000000" pitchFamily="50" charset="-128"/>
              </a:rPr>
              <a:t>2025-2026</a:t>
            </a:r>
            <a:r>
              <a:rPr lang="ja-JP" altLang="en-US" sz="2000" dirty="0">
                <a:solidFill>
                  <a:srgbClr val="17458F"/>
                </a:solidFill>
                <a:latin typeface="Noto Sans JP Medium" panose="020B0200000000000000" pitchFamily="50" charset="-128"/>
                <a:ea typeface="Noto Sans JP Medium" panose="020B0200000000000000" pitchFamily="50" charset="-128"/>
              </a:rPr>
              <a:t>年度</a:t>
            </a:r>
            <a:endParaRPr lang="en-US" altLang="ja-JP" sz="2000" dirty="0">
              <a:solidFill>
                <a:srgbClr val="17458F"/>
              </a:solidFill>
              <a:latin typeface="Noto Sans JP Medium" panose="020B0200000000000000" pitchFamily="50" charset="-128"/>
              <a:ea typeface="Noto Sans JP Medium" panose="020B0200000000000000" pitchFamily="50" charset="-128"/>
            </a:endParaRPr>
          </a:p>
          <a:p>
            <a:pPr>
              <a:lnSpc>
                <a:spcPct val="50000"/>
              </a:lnSpc>
            </a:pPr>
            <a:r>
              <a:rPr lang="ja-JP" altLang="en-US" sz="2000" dirty="0">
                <a:solidFill>
                  <a:srgbClr val="17458F"/>
                </a:solidFill>
                <a:latin typeface="Noto Sans JP Medium" panose="020B0200000000000000" pitchFamily="50" charset="-128"/>
                <a:ea typeface="Noto Sans JP Medium" panose="020B0200000000000000" pitchFamily="50" charset="-128"/>
              </a:rPr>
              <a:t>熊木雄太郎ガバナー</a:t>
            </a:r>
            <a:endParaRPr lang="en-US" altLang="ja-JP" sz="2000" dirty="0">
              <a:solidFill>
                <a:srgbClr val="17458F"/>
              </a:solidFill>
              <a:latin typeface="Noto Sans JP Medium" panose="020B0200000000000000" pitchFamily="50" charset="-128"/>
              <a:ea typeface="Noto Sans JP Medium" panose="020B0200000000000000" pitchFamily="50" charset="-128"/>
            </a:endParaRPr>
          </a:p>
        </p:txBody>
      </p:sp>
      <p:pic>
        <p:nvPicPr>
          <p:cNvPr id="3" name="図 2">
            <a:extLst>
              <a:ext uri="{FF2B5EF4-FFF2-40B4-BE49-F238E27FC236}">
                <a16:creationId xmlns:a16="http://schemas.microsoft.com/office/drawing/2014/main" id="{EF176B22-8A18-2F28-6961-7FAC05F99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864" y="789763"/>
            <a:ext cx="2759318" cy="3009239"/>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86CDE-3CA9-3CD5-6B6F-9BE2C70E811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2B699A-8B52-715A-E001-A72698B72CB8}"/>
              </a:ext>
            </a:extLst>
          </p:cNvPr>
          <p:cNvSpPr>
            <a:spLocks noGrp="1"/>
          </p:cNvSpPr>
          <p:nvPr>
            <p:ph type="sldNum" sz="quarter" idx="12"/>
          </p:nvPr>
        </p:nvSpPr>
        <p:spPr/>
        <p:txBody>
          <a:bodyPr/>
          <a:lstStyle/>
          <a:p>
            <a:pPr algn="r" rtl="0"/>
            <a:fld id="{97A94E25-127B-4C48-AF96-44BA7B823777}" type="slidenum">
              <a:rPr/>
              <a:pPr algn="r" rtl="0"/>
              <a:t>20</a:t>
            </a:fld>
            <a:endParaRPr lang="ja" dirty="0"/>
          </a:p>
        </p:txBody>
      </p:sp>
      <p:sp>
        <p:nvSpPr>
          <p:cNvPr id="9" name="テキスト ボックス 8">
            <a:extLst>
              <a:ext uri="{FF2B5EF4-FFF2-40B4-BE49-F238E27FC236}">
                <a16:creationId xmlns:a16="http://schemas.microsoft.com/office/drawing/2014/main" id="{AAD44D26-721E-A2A1-653E-85B2B9114B7A}"/>
              </a:ext>
            </a:extLst>
          </p:cNvPr>
          <p:cNvSpPr txBox="1"/>
          <p:nvPr/>
        </p:nvSpPr>
        <p:spPr>
          <a:xfrm>
            <a:off x="788504" y="4791596"/>
            <a:ext cx="10614991" cy="1135247"/>
          </a:xfrm>
          <a:prstGeom prst="rect">
            <a:avLst/>
          </a:prstGeom>
          <a:noFill/>
          <a:ln w="19050">
            <a:solidFill>
              <a:schemeClr val="bg1">
                <a:lumMod val="85000"/>
              </a:schemeClr>
            </a:solidFill>
            <a:prstDash val="sysDash"/>
          </a:ln>
        </p:spPr>
        <p:txBody>
          <a:bodyPr wrap="square" rtlCol="0">
            <a:spAutoFit/>
          </a:bodyPr>
          <a:lstStyle/>
          <a:p>
            <a:pPr>
              <a:lnSpc>
                <a:spcPct val="150000"/>
              </a:lnSpc>
            </a:pPr>
            <a:r>
              <a:rPr kumimoji="1" lang="ja-JP" altLang="en-US" sz="2400" b="1" dirty="0">
                <a:latin typeface="Noto Sans CJK JP Black" panose="020B0A00000000000000" pitchFamily="34" charset="-128"/>
                <a:ea typeface="Noto Sans CJK JP Black" panose="020B0A00000000000000" pitchFamily="34" charset="-128"/>
              </a:rPr>
              <a:t>“教える”から</a:t>
            </a:r>
            <a:r>
              <a:rPr kumimoji="1" lang="ja-JP" altLang="en-US" sz="2400" b="1" dirty="0">
                <a:solidFill>
                  <a:srgbClr val="FF7600"/>
                </a:solidFill>
                <a:latin typeface="Noto Sans CJK JP Black" panose="020B0A00000000000000" pitchFamily="34" charset="-128"/>
                <a:ea typeface="Noto Sans CJK JP Black" panose="020B0A00000000000000" pitchFamily="34" charset="-128"/>
              </a:rPr>
              <a:t>“共に学び合う”“共に考える”</a:t>
            </a:r>
            <a:r>
              <a:rPr kumimoji="1" lang="ja-JP" altLang="en-US" sz="2400" b="1" dirty="0">
                <a:latin typeface="Noto Sans CJK JP Black" panose="020B0A00000000000000" pitchFamily="34" charset="-128"/>
                <a:ea typeface="Noto Sans CJK JP Black" panose="020B0A00000000000000" pitchFamily="34" charset="-128"/>
              </a:rPr>
              <a:t>という形式をとることによって新しいファシリテーターと共に楽しく充実したセッションを作り上げます</a:t>
            </a:r>
            <a:endParaRPr kumimoji="1" lang="en-US" altLang="ja-JP" sz="2400" b="1" dirty="0">
              <a:latin typeface="Noto Sans CJK JP Black" panose="020B0A00000000000000" pitchFamily="34" charset="-128"/>
              <a:ea typeface="Noto Sans CJK JP Black" panose="020B0A00000000000000" pitchFamily="34" charset="-128"/>
            </a:endParaRPr>
          </a:p>
        </p:txBody>
      </p:sp>
      <p:pic>
        <p:nvPicPr>
          <p:cNvPr id="22" name="Picture 4" descr="ロータリー・リーダーシップ研究所">
            <a:extLst>
              <a:ext uri="{FF2B5EF4-FFF2-40B4-BE49-F238E27FC236}">
                <a16:creationId xmlns:a16="http://schemas.microsoft.com/office/drawing/2014/main" id="{6A325628-EB6D-837E-C047-2CEB01792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4">
            <a:extLst>
              <a:ext uri="{FF2B5EF4-FFF2-40B4-BE49-F238E27FC236}">
                <a16:creationId xmlns:a16="http://schemas.microsoft.com/office/drawing/2014/main" id="{BE114420-D274-27FF-6719-F6240F5276D7}"/>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
        <p:nvSpPr>
          <p:cNvPr id="24" name="テキスト ボックス 23">
            <a:extLst>
              <a:ext uri="{FF2B5EF4-FFF2-40B4-BE49-F238E27FC236}">
                <a16:creationId xmlns:a16="http://schemas.microsoft.com/office/drawing/2014/main" id="{4E931BA4-BA8D-793C-F0F8-7653B9C1E9E7}"/>
              </a:ext>
            </a:extLst>
          </p:cNvPr>
          <p:cNvSpPr txBox="1"/>
          <p:nvPr/>
        </p:nvSpPr>
        <p:spPr>
          <a:xfrm>
            <a:off x="1799062" y="767822"/>
            <a:ext cx="9746944" cy="646331"/>
          </a:xfrm>
          <a:prstGeom prst="rect">
            <a:avLst/>
          </a:prstGeom>
          <a:noFill/>
        </p:spPr>
        <p:txBody>
          <a:bodyPr wrap="square" rtlCol="0">
            <a:spAutoFit/>
          </a:bodyPr>
          <a:lstStyle/>
          <a:p>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ラーニングファシリテーターへ</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pic>
        <p:nvPicPr>
          <p:cNvPr id="26" name="図 25" descr="おもちゃ, 時計, 部屋, コンピュータ が含まれている画像&#10;&#10;AI によって生成されたコンテンツは間違っている可能性があります。">
            <a:extLst>
              <a:ext uri="{FF2B5EF4-FFF2-40B4-BE49-F238E27FC236}">
                <a16:creationId xmlns:a16="http://schemas.microsoft.com/office/drawing/2014/main" id="{034D3F98-5357-22AC-96A9-68AEC0949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605" y="1763220"/>
            <a:ext cx="2831124" cy="2166601"/>
          </a:xfrm>
          <a:prstGeom prst="rect">
            <a:avLst/>
          </a:prstGeom>
        </p:spPr>
      </p:pic>
      <p:sp>
        <p:nvSpPr>
          <p:cNvPr id="28" name="テキスト ボックス 27">
            <a:extLst>
              <a:ext uri="{FF2B5EF4-FFF2-40B4-BE49-F238E27FC236}">
                <a16:creationId xmlns:a16="http://schemas.microsoft.com/office/drawing/2014/main" id="{4EF1C429-B6E6-BB60-E024-66631FA0C052}"/>
              </a:ext>
            </a:extLst>
          </p:cNvPr>
          <p:cNvSpPr txBox="1"/>
          <p:nvPr/>
        </p:nvSpPr>
        <p:spPr>
          <a:xfrm>
            <a:off x="1340876" y="3896786"/>
            <a:ext cx="3136581" cy="646331"/>
          </a:xfrm>
          <a:prstGeom prst="rect">
            <a:avLst/>
          </a:prstGeom>
          <a:noFill/>
        </p:spPr>
        <p:txBody>
          <a:bodyPr wrap="square">
            <a:spAutoFit/>
          </a:bodyPr>
          <a:lstStyle/>
          <a:p>
            <a:pPr algn="ctr"/>
            <a:r>
              <a:rPr kumimoji="1" lang="ja-JP" altLang="en-US" sz="1800" b="1" dirty="0">
                <a:latin typeface="Noto Sans CJK JP Black" panose="020B0A00000000000000" pitchFamily="34" charset="-128"/>
                <a:ea typeface="Noto Sans CJK JP Black" panose="020B0A00000000000000" pitchFamily="34" charset="-128"/>
              </a:rPr>
              <a:t>ディスカッションリーダー</a:t>
            </a:r>
            <a:endParaRPr kumimoji="1" lang="en-US" altLang="ja-JP" sz="1800" b="1" dirty="0">
              <a:latin typeface="Noto Sans CJK JP Black" panose="020B0A00000000000000" pitchFamily="34" charset="-128"/>
              <a:ea typeface="Noto Sans CJK JP Black" panose="020B0A00000000000000" pitchFamily="34" charset="-128"/>
            </a:endParaRPr>
          </a:p>
          <a:p>
            <a:pPr algn="ctr"/>
            <a:r>
              <a:rPr kumimoji="1" lang="ja-JP" altLang="en-US" sz="1800" b="1" dirty="0">
                <a:solidFill>
                  <a:srgbClr val="FF7600"/>
                </a:solidFill>
                <a:latin typeface="Noto Sans CJK JP Black" panose="020B0A00000000000000" pitchFamily="34" charset="-128"/>
                <a:ea typeface="Noto Sans CJK JP Black" panose="020B0A00000000000000" pitchFamily="34" charset="-128"/>
              </a:rPr>
              <a:t>“教える”</a:t>
            </a:r>
            <a:endParaRPr lang="ja-JP" altLang="en-US" dirty="0">
              <a:solidFill>
                <a:srgbClr val="FF7600"/>
              </a:solidFill>
              <a:latin typeface="Noto Sans CJK JP Black" panose="020B0A00000000000000" pitchFamily="34" charset="-128"/>
              <a:ea typeface="Noto Sans CJK JP Black" panose="020B0A00000000000000" pitchFamily="34" charset="-128"/>
            </a:endParaRPr>
          </a:p>
        </p:txBody>
      </p:sp>
      <p:sp>
        <p:nvSpPr>
          <p:cNvPr id="29" name="矢印: 右 28">
            <a:extLst>
              <a:ext uri="{FF2B5EF4-FFF2-40B4-BE49-F238E27FC236}">
                <a16:creationId xmlns:a16="http://schemas.microsoft.com/office/drawing/2014/main" id="{D39E25EE-9B51-EEAE-C780-155ED66E6FF0}"/>
              </a:ext>
            </a:extLst>
          </p:cNvPr>
          <p:cNvSpPr/>
          <p:nvPr/>
        </p:nvSpPr>
        <p:spPr>
          <a:xfrm>
            <a:off x="5249869" y="2672500"/>
            <a:ext cx="784747" cy="1125941"/>
          </a:xfrm>
          <a:prstGeom prst="rightArrow">
            <a:avLst/>
          </a:prstGeom>
          <a:solidFill>
            <a:srgbClr val="174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descr="白いバックグラウンドの前に座っている人形たち&#10;&#10;AI によって生成されたコンテンツは間違っている可能性があります。">
            <a:extLst>
              <a:ext uri="{FF2B5EF4-FFF2-40B4-BE49-F238E27FC236}">
                <a16:creationId xmlns:a16="http://schemas.microsoft.com/office/drawing/2014/main" id="{6AED71B2-1F48-3D32-98C5-0C4EF05D0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029" y="1710971"/>
            <a:ext cx="3350441" cy="2185815"/>
          </a:xfrm>
          <a:prstGeom prst="rect">
            <a:avLst/>
          </a:prstGeom>
        </p:spPr>
      </p:pic>
      <p:sp>
        <p:nvSpPr>
          <p:cNvPr id="32" name="テキスト ボックス 31">
            <a:extLst>
              <a:ext uri="{FF2B5EF4-FFF2-40B4-BE49-F238E27FC236}">
                <a16:creationId xmlns:a16="http://schemas.microsoft.com/office/drawing/2014/main" id="{4015A6C7-0796-4345-2496-6D8AD7DCEE65}"/>
              </a:ext>
            </a:extLst>
          </p:cNvPr>
          <p:cNvSpPr txBox="1"/>
          <p:nvPr/>
        </p:nvSpPr>
        <p:spPr>
          <a:xfrm>
            <a:off x="6959757" y="3896786"/>
            <a:ext cx="3350441" cy="646331"/>
          </a:xfrm>
          <a:prstGeom prst="rect">
            <a:avLst/>
          </a:prstGeom>
          <a:noFill/>
        </p:spPr>
        <p:txBody>
          <a:bodyPr wrap="square">
            <a:spAutoFit/>
          </a:bodyPr>
          <a:lstStyle/>
          <a:p>
            <a:pPr algn="ctr"/>
            <a:r>
              <a:rPr kumimoji="1" lang="ja-JP" altLang="en-US" sz="1800" b="1" dirty="0">
                <a:latin typeface="Noto Sans CJK JP Black" panose="020B0A00000000000000" pitchFamily="34" charset="-128"/>
                <a:ea typeface="Noto Sans CJK JP Black" panose="020B0A00000000000000" pitchFamily="34" charset="-128"/>
              </a:rPr>
              <a:t>ラーニングファシリテーター</a:t>
            </a:r>
            <a:endParaRPr kumimoji="1" lang="en-US" altLang="ja-JP" sz="1800" b="1" dirty="0">
              <a:latin typeface="Noto Sans CJK JP Black" panose="020B0A00000000000000" pitchFamily="34" charset="-128"/>
              <a:ea typeface="Noto Sans CJK JP Black" panose="020B0A00000000000000" pitchFamily="34" charset="-128"/>
            </a:endParaRPr>
          </a:p>
          <a:p>
            <a:pPr algn="ctr"/>
            <a:r>
              <a:rPr kumimoji="1" lang="ja-JP" altLang="en-US" sz="1800" b="1" dirty="0">
                <a:solidFill>
                  <a:srgbClr val="FF7600"/>
                </a:solidFill>
                <a:latin typeface="Noto Sans CJK JP Black" panose="020B0A00000000000000" pitchFamily="34" charset="-128"/>
                <a:ea typeface="Noto Sans CJK JP Black" panose="020B0A00000000000000" pitchFamily="34" charset="-128"/>
              </a:rPr>
              <a:t>“共に学び合う”“共に考える”</a:t>
            </a:r>
            <a:endParaRPr lang="ja-JP" altLang="en-US" dirty="0">
              <a:solidFill>
                <a:srgbClr val="FF7600"/>
              </a:solidFill>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89297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C4E8-3677-F646-93D2-5D5A12B3AB0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968FE-25D2-F7BA-DA98-849D460CCDA9}"/>
              </a:ext>
            </a:extLst>
          </p:cNvPr>
          <p:cNvSpPr>
            <a:spLocks noGrp="1"/>
          </p:cNvSpPr>
          <p:nvPr>
            <p:ph type="sldNum" sz="quarter" idx="12"/>
          </p:nvPr>
        </p:nvSpPr>
        <p:spPr/>
        <p:txBody>
          <a:bodyPr/>
          <a:lstStyle/>
          <a:p>
            <a:pPr algn="r" rtl="0"/>
            <a:fld id="{97A94E25-127B-4C48-AF96-44BA7B823777}" type="slidenum">
              <a:rPr/>
              <a:pPr algn="r" rtl="0"/>
              <a:t>21</a:t>
            </a:fld>
            <a:endParaRPr lang="ja" dirty="0"/>
          </a:p>
        </p:txBody>
      </p:sp>
      <p:sp>
        <p:nvSpPr>
          <p:cNvPr id="2" name="テキスト ボックス 1">
            <a:extLst>
              <a:ext uri="{FF2B5EF4-FFF2-40B4-BE49-F238E27FC236}">
                <a16:creationId xmlns:a16="http://schemas.microsoft.com/office/drawing/2014/main" id="{A3486C93-28D6-A13A-CAE8-1444276FDF35}"/>
              </a:ext>
            </a:extLst>
          </p:cNvPr>
          <p:cNvSpPr txBox="1"/>
          <p:nvPr/>
        </p:nvSpPr>
        <p:spPr>
          <a:xfrm>
            <a:off x="1021562" y="1829629"/>
            <a:ext cx="10148876" cy="3807645"/>
          </a:xfrm>
          <a:prstGeom prst="rect">
            <a:avLst/>
          </a:prstGeom>
          <a:noFill/>
        </p:spPr>
        <p:txBody>
          <a:bodyPr wrap="square" rtlCol="0">
            <a:spAutoFit/>
          </a:bodyPr>
          <a:lstStyle/>
          <a:p>
            <a:pPr>
              <a:lnSpc>
                <a:spcPct val="150000"/>
              </a:lnSpc>
            </a:pPr>
            <a:r>
              <a:rPr kumimoji="1" lang="en-US" altLang="ja-JP" sz="4400" b="1" dirty="0">
                <a:solidFill>
                  <a:srgbClr val="17458F"/>
                </a:solidFill>
                <a:latin typeface="Noto Sans CJK JP Black" panose="020B0A00000000000000" pitchFamily="34" charset="-128"/>
                <a:ea typeface="Noto Sans CJK JP Black" panose="020B0A00000000000000" pitchFamily="34" charset="-128"/>
              </a:rPr>
              <a:t>RLI</a:t>
            </a:r>
            <a:r>
              <a:rPr kumimoji="1" lang="ja-JP" altLang="en-US" sz="4400" b="1" dirty="0">
                <a:solidFill>
                  <a:srgbClr val="17458F"/>
                </a:solidFill>
                <a:latin typeface="Noto Sans CJK JP Black" panose="020B0A00000000000000" pitchFamily="34" charset="-128"/>
                <a:ea typeface="Noto Sans CJK JP Black" panose="020B0A00000000000000" pitchFamily="34" charset="-128"/>
              </a:rPr>
              <a:t>パート</a:t>
            </a:r>
            <a:r>
              <a:rPr kumimoji="1" lang="en-US" altLang="ja-JP" sz="4400" b="1" dirty="0">
                <a:solidFill>
                  <a:srgbClr val="17458F"/>
                </a:solidFill>
                <a:latin typeface="Noto Sans CJK JP Black" panose="020B0A00000000000000" pitchFamily="34" charset="-128"/>
                <a:ea typeface="Noto Sans CJK JP Black" panose="020B0A00000000000000" pitchFamily="34" charset="-128"/>
              </a:rPr>
              <a:t>Ⅰ	2025</a:t>
            </a:r>
            <a:r>
              <a:rPr kumimoji="1" lang="ja-JP" altLang="en-US" sz="4400" b="1" dirty="0">
                <a:solidFill>
                  <a:srgbClr val="17458F"/>
                </a:solidFill>
                <a:latin typeface="Noto Sans CJK JP Black" panose="020B0A00000000000000" pitchFamily="34" charset="-128"/>
                <a:ea typeface="Noto Sans CJK JP Black" panose="020B0A00000000000000" pitchFamily="34" charset="-128"/>
              </a:rPr>
              <a:t>年 </a:t>
            </a:r>
            <a:r>
              <a:rPr kumimoji="1" lang="en-US" altLang="ja-JP" sz="4400" b="1" dirty="0">
                <a:solidFill>
                  <a:srgbClr val="17458F"/>
                </a:solidFill>
                <a:latin typeface="Noto Sans CJK JP Black" panose="020B0A00000000000000" pitchFamily="34" charset="-128"/>
                <a:ea typeface="Noto Sans CJK JP Black" panose="020B0A00000000000000" pitchFamily="34" charset="-128"/>
              </a:rPr>
              <a:t>11</a:t>
            </a:r>
            <a:r>
              <a:rPr kumimoji="1" lang="ja-JP" altLang="en-US" sz="4400" b="1" dirty="0">
                <a:solidFill>
                  <a:srgbClr val="17458F"/>
                </a:solidFill>
                <a:latin typeface="Noto Sans CJK JP Black" panose="020B0A00000000000000" pitchFamily="34" charset="-128"/>
                <a:ea typeface="Noto Sans CJK JP Black" panose="020B0A00000000000000" pitchFamily="34" charset="-128"/>
              </a:rPr>
              <a:t>月</a:t>
            </a:r>
            <a:r>
              <a:rPr kumimoji="1" lang="en-US" altLang="ja-JP" sz="4400" b="1" dirty="0">
                <a:solidFill>
                  <a:srgbClr val="17458F"/>
                </a:solidFill>
                <a:latin typeface="Noto Sans CJK JP Black" panose="020B0A00000000000000" pitchFamily="34" charset="-128"/>
                <a:ea typeface="Noto Sans CJK JP Black" panose="020B0A00000000000000" pitchFamily="34" charset="-128"/>
              </a:rPr>
              <a:t>1</a:t>
            </a:r>
            <a:r>
              <a:rPr kumimoji="1" lang="ja-JP" altLang="en-US" sz="4400" b="1" dirty="0">
                <a:solidFill>
                  <a:srgbClr val="17458F"/>
                </a:solidFill>
                <a:latin typeface="Noto Sans CJK JP Black" panose="020B0A00000000000000" pitchFamily="34" charset="-128"/>
                <a:ea typeface="Noto Sans CJK JP Black" panose="020B0A00000000000000" pitchFamily="34" charset="-128"/>
              </a:rPr>
              <a:t>日（土）</a:t>
            </a:r>
            <a:endParaRPr kumimoji="1" lang="en-US" altLang="ja-JP" sz="4400" b="1" dirty="0">
              <a:solidFill>
                <a:srgbClr val="17458F"/>
              </a:solidFill>
              <a:latin typeface="Noto Sans CJK JP Black" panose="020B0A00000000000000" pitchFamily="34" charset="-128"/>
              <a:ea typeface="Noto Sans CJK JP Black" panose="020B0A00000000000000" pitchFamily="34" charset="-128"/>
            </a:endParaRPr>
          </a:p>
          <a:p>
            <a:pPr>
              <a:lnSpc>
                <a:spcPct val="150000"/>
              </a:lnSpc>
            </a:pPr>
            <a:r>
              <a:rPr kumimoji="1" lang="en-US" altLang="ja-JP" sz="4400" b="1" dirty="0">
                <a:solidFill>
                  <a:srgbClr val="17458F"/>
                </a:solidFill>
                <a:latin typeface="Noto Sans JP Black" panose="020B0200000000000000" pitchFamily="50" charset="-128"/>
                <a:ea typeface="Noto Sans JP Black" panose="020B0200000000000000" pitchFamily="50" charset="-128"/>
              </a:rPr>
              <a:t>RLI</a:t>
            </a:r>
            <a:r>
              <a:rPr kumimoji="1" lang="ja-JP" altLang="en-US" sz="4400" b="1" dirty="0">
                <a:solidFill>
                  <a:srgbClr val="17458F"/>
                </a:solidFill>
                <a:latin typeface="Noto Sans JP Black" panose="020B0200000000000000" pitchFamily="50" charset="-128"/>
                <a:ea typeface="Noto Sans JP Black" panose="020B0200000000000000" pitchFamily="50" charset="-128"/>
              </a:rPr>
              <a:t>パート</a:t>
            </a:r>
            <a:r>
              <a:rPr kumimoji="1" lang="en-US" altLang="ja-JP" sz="4400" b="1" dirty="0">
                <a:solidFill>
                  <a:srgbClr val="17458F"/>
                </a:solidFill>
                <a:latin typeface="Noto Sans JP Black" panose="020B0200000000000000" pitchFamily="50" charset="-128"/>
                <a:ea typeface="Noto Sans JP Black" panose="020B0200000000000000" pitchFamily="50" charset="-128"/>
              </a:rPr>
              <a:t>Ⅱ	2025</a:t>
            </a:r>
            <a:r>
              <a:rPr kumimoji="1" lang="ja-JP" altLang="en-US" sz="4400" b="1" dirty="0">
                <a:solidFill>
                  <a:srgbClr val="17458F"/>
                </a:solidFill>
                <a:latin typeface="Noto Sans JP Black" panose="020B0200000000000000" pitchFamily="50" charset="-128"/>
                <a:ea typeface="Noto Sans JP Black" panose="020B0200000000000000" pitchFamily="50" charset="-128"/>
              </a:rPr>
              <a:t>年 </a:t>
            </a:r>
            <a:r>
              <a:rPr kumimoji="1" lang="en-US" altLang="ja-JP" sz="4400" b="1" dirty="0">
                <a:solidFill>
                  <a:srgbClr val="17458F"/>
                </a:solidFill>
                <a:latin typeface="Noto Sans JP Black" panose="020B0200000000000000" pitchFamily="50" charset="-128"/>
                <a:ea typeface="Noto Sans JP Black" panose="020B0200000000000000" pitchFamily="50" charset="-128"/>
              </a:rPr>
              <a:t>12</a:t>
            </a:r>
            <a:r>
              <a:rPr kumimoji="1" lang="ja-JP" altLang="en-US" sz="4400" b="1" dirty="0">
                <a:solidFill>
                  <a:srgbClr val="17458F"/>
                </a:solidFill>
                <a:latin typeface="Noto Sans JP Black" panose="020B0200000000000000" pitchFamily="50" charset="-128"/>
                <a:ea typeface="Noto Sans JP Black" panose="020B0200000000000000" pitchFamily="50" charset="-128"/>
              </a:rPr>
              <a:t>月初旬</a:t>
            </a:r>
            <a:endParaRPr kumimoji="1" lang="en-US" altLang="ja-JP" sz="4400" b="1" dirty="0">
              <a:solidFill>
                <a:srgbClr val="17458F"/>
              </a:solidFill>
              <a:latin typeface="Noto Sans JP Black" panose="020B0200000000000000" pitchFamily="50" charset="-128"/>
              <a:ea typeface="Noto Sans JP Black" panose="020B0200000000000000" pitchFamily="50" charset="-128"/>
            </a:endParaRPr>
          </a:p>
          <a:p>
            <a:pPr>
              <a:lnSpc>
                <a:spcPct val="150000"/>
              </a:lnSpc>
            </a:pPr>
            <a:r>
              <a:rPr kumimoji="1" lang="en-US" altLang="ja-JP" sz="4400" b="1" dirty="0">
                <a:solidFill>
                  <a:srgbClr val="17458F"/>
                </a:solidFill>
                <a:latin typeface="Noto Sans JP Black" panose="020B0200000000000000" pitchFamily="50" charset="-128"/>
                <a:ea typeface="Noto Sans JP Black" panose="020B0200000000000000" pitchFamily="50" charset="-128"/>
              </a:rPr>
              <a:t>RLI</a:t>
            </a:r>
            <a:r>
              <a:rPr kumimoji="1" lang="ja-JP" altLang="en-US" sz="4400" b="1" dirty="0">
                <a:solidFill>
                  <a:srgbClr val="17458F"/>
                </a:solidFill>
                <a:latin typeface="Noto Sans JP Black" panose="020B0200000000000000" pitchFamily="50" charset="-128"/>
                <a:ea typeface="Noto Sans JP Black" panose="020B0200000000000000" pitchFamily="50" charset="-128"/>
              </a:rPr>
              <a:t>パート</a:t>
            </a:r>
            <a:r>
              <a:rPr kumimoji="1" lang="en-US" altLang="ja-JP" sz="4400" b="1" dirty="0">
                <a:solidFill>
                  <a:srgbClr val="17458F"/>
                </a:solidFill>
                <a:latin typeface="Noto Sans JP Black" panose="020B0200000000000000" pitchFamily="50" charset="-128"/>
                <a:ea typeface="Noto Sans JP Black" panose="020B0200000000000000" pitchFamily="50" charset="-128"/>
              </a:rPr>
              <a:t>Ⅲ	2026</a:t>
            </a:r>
            <a:r>
              <a:rPr kumimoji="1" lang="ja-JP" altLang="en-US" sz="4400" b="1" dirty="0">
                <a:solidFill>
                  <a:srgbClr val="17458F"/>
                </a:solidFill>
                <a:latin typeface="Noto Sans JP Black" panose="020B0200000000000000" pitchFamily="50" charset="-128"/>
                <a:ea typeface="Noto Sans JP Black" panose="020B0200000000000000" pitchFamily="50" charset="-128"/>
              </a:rPr>
              <a:t>年 </a:t>
            </a:r>
            <a:r>
              <a:rPr kumimoji="1" lang="en-US" altLang="ja-JP" sz="4400" b="1" dirty="0">
                <a:solidFill>
                  <a:srgbClr val="17458F"/>
                </a:solidFill>
                <a:latin typeface="Noto Sans JP Black" panose="020B0200000000000000" pitchFamily="50" charset="-128"/>
                <a:ea typeface="Noto Sans JP Black" panose="020B0200000000000000" pitchFamily="50" charset="-128"/>
              </a:rPr>
              <a:t>1</a:t>
            </a:r>
            <a:r>
              <a:rPr kumimoji="1" lang="ja-JP" altLang="en-US" sz="4400" b="1" dirty="0">
                <a:solidFill>
                  <a:srgbClr val="17458F"/>
                </a:solidFill>
                <a:latin typeface="Noto Sans JP Black" panose="020B0200000000000000" pitchFamily="50" charset="-128"/>
                <a:ea typeface="Noto Sans JP Black" panose="020B0200000000000000" pitchFamily="50" charset="-128"/>
              </a:rPr>
              <a:t>月中旬</a:t>
            </a:r>
            <a:endParaRPr kumimoji="1" lang="en-US" altLang="ja-JP" sz="3200" b="1" dirty="0">
              <a:solidFill>
                <a:srgbClr val="17458F"/>
              </a:solidFill>
              <a:latin typeface="Noto Sans JP Black" panose="020B0200000000000000" pitchFamily="50" charset="-128"/>
              <a:ea typeface="Noto Sans JP Black" panose="020B0200000000000000" pitchFamily="50" charset="-128"/>
            </a:endParaRPr>
          </a:p>
          <a:p>
            <a:pPr>
              <a:lnSpc>
                <a:spcPct val="150000"/>
              </a:lnSpc>
            </a:pPr>
            <a:r>
              <a:rPr kumimoji="1" lang="ja-JP" altLang="en-US" sz="3200" b="1" dirty="0">
                <a:solidFill>
                  <a:srgbClr val="17458F"/>
                </a:solidFill>
                <a:latin typeface="Noto Sans CJK JP Black" panose="020B0A00000000000000" pitchFamily="34" charset="-128"/>
                <a:ea typeface="Noto Sans CJK JP Black" panose="020B0A00000000000000" pitchFamily="34" charset="-128"/>
              </a:rPr>
              <a:t>　　　　　　　　　　　　　　　開催場所：埼玉会館</a:t>
            </a:r>
            <a:endParaRPr kumimoji="1" lang="en-US" altLang="ja-JP" sz="3200" b="1" dirty="0">
              <a:solidFill>
                <a:srgbClr val="17458F"/>
              </a:solidFill>
              <a:latin typeface="Noto Sans CJK JP Black" panose="020B0A00000000000000" pitchFamily="34" charset="-128"/>
              <a:ea typeface="Noto Sans CJK JP Black" panose="020B0A00000000000000" pitchFamily="34" charset="-128"/>
            </a:endParaRPr>
          </a:p>
        </p:txBody>
      </p:sp>
      <p:sp>
        <p:nvSpPr>
          <p:cNvPr id="6" name="テキスト ボックス 5">
            <a:extLst>
              <a:ext uri="{FF2B5EF4-FFF2-40B4-BE49-F238E27FC236}">
                <a16:creationId xmlns:a16="http://schemas.microsoft.com/office/drawing/2014/main" id="{C2695542-C2B1-734F-B8EA-2B9C5EC8CBBE}"/>
              </a:ext>
            </a:extLst>
          </p:cNvPr>
          <p:cNvSpPr txBox="1"/>
          <p:nvPr/>
        </p:nvSpPr>
        <p:spPr>
          <a:xfrm>
            <a:off x="710293" y="7535636"/>
            <a:ext cx="3052439" cy="369332"/>
          </a:xfrm>
          <a:prstGeom prst="rect">
            <a:avLst/>
          </a:prstGeom>
          <a:noFill/>
        </p:spPr>
        <p:txBody>
          <a:bodyPr wrap="none" rtlCol="0">
            <a:spAutoFit/>
          </a:bodyPr>
          <a:lstStyle/>
          <a:p>
            <a:r>
              <a:rPr kumimoji="1" lang="ja-JP" altLang="en-US" dirty="0"/>
              <a:t>後日申し込み方法を決定する</a:t>
            </a:r>
          </a:p>
        </p:txBody>
      </p:sp>
      <p:pic>
        <p:nvPicPr>
          <p:cNvPr id="4" name="Picture 4" descr="ロータリー・リーダーシップ研究所">
            <a:extLst>
              <a:ext uri="{FF2B5EF4-FFF2-40B4-BE49-F238E27FC236}">
                <a16:creationId xmlns:a16="http://schemas.microsoft.com/office/drawing/2014/main" id="{061977BB-6BF0-3778-607B-E2EE23D42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E694DD22-5EAC-248C-C0BD-A2CBD411307C}"/>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
        <p:nvSpPr>
          <p:cNvPr id="8" name="テキスト ボックス 7">
            <a:extLst>
              <a:ext uri="{FF2B5EF4-FFF2-40B4-BE49-F238E27FC236}">
                <a16:creationId xmlns:a16="http://schemas.microsoft.com/office/drawing/2014/main" id="{C0DB8E28-9D4F-7FAC-E49C-0C842091D73D}"/>
              </a:ext>
            </a:extLst>
          </p:cNvPr>
          <p:cNvSpPr txBox="1"/>
          <p:nvPr/>
        </p:nvSpPr>
        <p:spPr>
          <a:xfrm>
            <a:off x="1799062" y="767822"/>
            <a:ext cx="9746944" cy="646331"/>
          </a:xfrm>
          <a:prstGeom prst="rect">
            <a:avLst/>
          </a:prstGeom>
          <a:noFill/>
        </p:spPr>
        <p:txBody>
          <a:bodyPr wrap="square" rtlCol="0">
            <a:spAutoFit/>
          </a:bodyPr>
          <a:lstStyle/>
          <a:p>
            <a:r>
              <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2025-2026</a:t>
            </a:r>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年度 開催案内</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spTree>
    <p:custDataLst>
      <p:tags r:id="rId1"/>
    </p:custDataLst>
    <p:extLst>
      <p:ext uri="{BB962C8B-B14F-4D97-AF65-F5344CB8AC3E}">
        <p14:creationId xmlns:p14="http://schemas.microsoft.com/office/powerpoint/2010/main" val="25371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118E2-B6A6-906D-635D-D34AB71A11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B158D1-8F69-C484-555A-5D14F25AA380}"/>
              </a:ext>
            </a:extLst>
          </p:cNvPr>
          <p:cNvSpPr>
            <a:spLocks noGrp="1"/>
          </p:cNvSpPr>
          <p:nvPr>
            <p:ph type="sldNum" sz="quarter" idx="12"/>
          </p:nvPr>
        </p:nvSpPr>
        <p:spPr/>
        <p:txBody>
          <a:bodyPr/>
          <a:lstStyle/>
          <a:p>
            <a:pPr algn="r" rtl="0"/>
            <a:fld id="{97A94E25-127B-4C48-AF96-44BA7B823777}" type="slidenum">
              <a:rPr/>
              <a:pPr algn="r" rtl="0"/>
              <a:t>22</a:t>
            </a:fld>
            <a:endParaRPr lang="ja" dirty="0"/>
          </a:p>
        </p:txBody>
      </p:sp>
      <p:sp>
        <p:nvSpPr>
          <p:cNvPr id="2" name="テキスト ボックス 1">
            <a:extLst>
              <a:ext uri="{FF2B5EF4-FFF2-40B4-BE49-F238E27FC236}">
                <a16:creationId xmlns:a16="http://schemas.microsoft.com/office/drawing/2014/main" id="{2DC58C8F-1D08-A531-3EAD-18804BCC8771}"/>
              </a:ext>
            </a:extLst>
          </p:cNvPr>
          <p:cNvSpPr txBox="1"/>
          <p:nvPr/>
        </p:nvSpPr>
        <p:spPr>
          <a:xfrm>
            <a:off x="3170584" y="2251268"/>
            <a:ext cx="5655364" cy="907236"/>
          </a:xfrm>
          <a:prstGeom prst="rect">
            <a:avLst/>
          </a:prstGeom>
          <a:noFill/>
        </p:spPr>
        <p:txBody>
          <a:bodyPr wrap="square" rtlCol="0">
            <a:spAutoFit/>
          </a:bodyPr>
          <a:lstStyle/>
          <a:p>
            <a:pPr>
              <a:lnSpc>
                <a:spcPct val="150000"/>
              </a:lnSpc>
            </a:pPr>
            <a:r>
              <a:rPr kumimoji="1" lang="en-US" altLang="ja-JP" sz="4000" b="1" dirty="0">
                <a:solidFill>
                  <a:srgbClr val="17458F"/>
                </a:solidFill>
                <a:latin typeface="Noto Sans CJK JP Black" panose="020B0A00000000000000" pitchFamily="34" charset="-128"/>
                <a:ea typeface="Noto Sans CJK JP Black" panose="020B0A00000000000000" pitchFamily="34" charset="-128"/>
              </a:rPr>
              <a:t>8</a:t>
            </a:r>
            <a:r>
              <a:rPr kumimoji="1" lang="ja-JP" altLang="en-US" sz="4000" b="1" dirty="0">
                <a:solidFill>
                  <a:srgbClr val="17458F"/>
                </a:solidFill>
                <a:latin typeface="Noto Sans CJK JP Black" panose="020B0A00000000000000" pitchFamily="34" charset="-128"/>
                <a:ea typeface="Noto Sans CJK JP Black" panose="020B0A00000000000000" pitchFamily="34" charset="-128"/>
              </a:rPr>
              <a:t>月末ごろ受付開始予定</a:t>
            </a:r>
            <a:endParaRPr kumimoji="1" lang="en-US" altLang="ja-JP" sz="4000" b="1" dirty="0">
              <a:solidFill>
                <a:srgbClr val="17458F"/>
              </a:solidFill>
              <a:latin typeface="Noto Sans CJK JP Black" panose="020B0A00000000000000" pitchFamily="34" charset="-128"/>
              <a:ea typeface="Noto Sans CJK JP Black" panose="020B0A00000000000000" pitchFamily="34" charset="-128"/>
            </a:endParaRPr>
          </a:p>
        </p:txBody>
      </p:sp>
      <p:sp>
        <p:nvSpPr>
          <p:cNvPr id="6" name="テキスト ボックス 5">
            <a:extLst>
              <a:ext uri="{FF2B5EF4-FFF2-40B4-BE49-F238E27FC236}">
                <a16:creationId xmlns:a16="http://schemas.microsoft.com/office/drawing/2014/main" id="{25129B95-81C5-F9A1-E415-78602100F9C1}"/>
              </a:ext>
            </a:extLst>
          </p:cNvPr>
          <p:cNvSpPr txBox="1"/>
          <p:nvPr/>
        </p:nvSpPr>
        <p:spPr>
          <a:xfrm>
            <a:off x="710293" y="7535636"/>
            <a:ext cx="3052439" cy="369332"/>
          </a:xfrm>
          <a:prstGeom prst="rect">
            <a:avLst/>
          </a:prstGeom>
          <a:noFill/>
        </p:spPr>
        <p:txBody>
          <a:bodyPr wrap="none" rtlCol="0">
            <a:spAutoFit/>
          </a:bodyPr>
          <a:lstStyle/>
          <a:p>
            <a:r>
              <a:rPr kumimoji="1" lang="ja-JP" altLang="en-US" dirty="0"/>
              <a:t>後日申し込み方法を決定する</a:t>
            </a:r>
          </a:p>
        </p:txBody>
      </p:sp>
      <p:pic>
        <p:nvPicPr>
          <p:cNvPr id="4" name="Picture 4" descr="ロータリー・リーダーシップ研究所">
            <a:extLst>
              <a:ext uri="{FF2B5EF4-FFF2-40B4-BE49-F238E27FC236}">
                <a16:creationId xmlns:a16="http://schemas.microsoft.com/office/drawing/2014/main" id="{4A52445E-3F57-F5CF-49E9-7D9F7BC3D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0" y="55751"/>
            <a:ext cx="1332526" cy="142529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EE102594-DFCD-F9E3-7814-9A9B36719C07}"/>
              </a:ext>
            </a:extLst>
          </p:cNvPr>
          <p:cNvSpPr txBox="1">
            <a:spLocks/>
          </p:cNvSpPr>
          <p:nvPr/>
        </p:nvSpPr>
        <p:spPr>
          <a:xfrm>
            <a:off x="1799062" y="55751"/>
            <a:ext cx="7761662" cy="797596"/>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Noto Sans CJK JP" panose="020B0500000000000000" pitchFamily="34" charset="-128"/>
                <a:ea typeface="Noto Sans CJK JP" panose="020B0500000000000000" pitchFamily="34" charset="-128"/>
                <a:cs typeface="Noto Sans CJK JP" panose="020B0500000000000000" pitchFamily="34" charset="-128"/>
              </a:defRPr>
            </a:lvl1pPr>
          </a:lstStyle>
          <a:p>
            <a:r>
              <a:rPr lang="en-US" altLang="ja-JP" sz="2800" b="0" dirty="0">
                <a:latin typeface="Noto Sans CJK JP Black" panose="020B0A00000000000000" pitchFamily="34" charset="-128"/>
                <a:ea typeface="Noto Sans CJK JP Black" panose="020B0A00000000000000" pitchFamily="34" charset="-128"/>
              </a:rPr>
              <a:t>RLI</a:t>
            </a:r>
            <a:r>
              <a:rPr lang="ja-JP" altLang="en-US" sz="2800" dirty="0">
                <a:latin typeface="Noto Sans CJK JP Black" panose="020B0A00000000000000" pitchFamily="34" charset="-128"/>
                <a:ea typeface="Noto Sans CJK JP Black" panose="020B0A00000000000000" pitchFamily="34" charset="-128"/>
              </a:rPr>
              <a:t>運営委員会</a:t>
            </a:r>
            <a:endParaRPr lang="ja" sz="2800" dirty="0">
              <a:latin typeface="Noto Sans CJK JP Black" panose="020B0A00000000000000" pitchFamily="34" charset="-128"/>
              <a:ea typeface="Noto Sans CJK JP Black" panose="020B0A00000000000000" pitchFamily="34" charset="-128"/>
            </a:endParaRPr>
          </a:p>
        </p:txBody>
      </p:sp>
      <p:sp>
        <p:nvSpPr>
          <p:cNvPr id="8" name="テキスト ボックス 7">
            <a:extLst>
              <a:ext uri="{FF2B5EF4-FFF2-40B4-BE49-F238E27FC236}">
                <a16:creationId xmlns:a16="http://schemas.microsoft.com/office/drawing/2014/main" id="{DC8AA55C-EA78-0BDA-5169-7B4EAB9734D0}"/>
              </a:ext>
            </a:extLst>
          </p:cNvPr>
          <p:cNvSpPr txBox="1"/>
          <p:nvPr/>
        </p:nvSpPr>
        <p:spPr>
          <a:xfrm>
            <a:off x="1799062" y="767822"/>
            <a:ext cx="9746944" cy="646331"/>
          </a:xfrm>
          <a:prstGeom prst="rect">
            <a:avLst/>
          </a:prstGeom>
          <a:noFill/>
        </p:spPr>
        <p:txBody>
          <a:bodyPr wrap="square" rtlCol="0">
            <a:spAutoFit/>
          </a:bodyPr>
          <a:lstStyle/>
          <a:p>
            <a:r>
              <a:rPr kumimoji="1" lang="ja-JP" altLang="en-US"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rPr>
              <a:t>申し込みについて</a:t>
            </a:r>
            <a:endParaRPr kumimoji="1" lang="en-US" altLang="ja-JP" sz="3600" b="1" dirty="0">
              <a:ln w="12700">
                <a:solidFill>
                  <a:schemeClr val="bg1"/>
                </a:solidFill>
              </a:ln>
              <a:solidFill>
                <a:srgbClr val="F7A81B"/>
              </a:solidFill>
              <a:latin typeface="Noto Sans CJK JP Black" panose="020B0A00000000000000" pitchFamily="34" charset="-128"/>
              <a:ea typeface="Noto Sans CJK JP Black" panose="020B0A00000000000000" pitchFamily="34" charset="-128"/>
            </a:endParaRPr>
          </a:p>
        </p:txBody>
      </p:sp>
      <p:sp>
        <p:nvSpPr>
          <p:cNvPr id="5" name="テキスト ボックス 4">
            <a:extLst>
              <a:ext uri="{FF2B5EF4-FFF2-40B4-BE49-F238E27FC236}">
                <a16:creationId xmlns:a16="http://schemas.microsoft.com/office/drawing/2014/main" id="{32C38DD4-EFDE-F79C-AAC2-B7EF788BBB1C}"/>
              </a:ext>
            </a:extLst>
          </p:cNvPr>
          <p:cNvSpPr txBox="1"/>
          <p:nvPr/>
        </p:nvSpPr>
        <p:spPr>
          <a:xfrm>
            <a:off x="1032804" y="4285241"/>
            <a:ext cx="9930924" cy="707886"/>
          </a:xfrm>
          <a:prstGeom prst="rect">
            <a:avLst/>
          </a:prstGeom>
          <a:noFill/>
        </p:spPr>
        <p:txBody>
          <a:bodyPr wrap="none" rtlCol="0">
            <a:spAutoFit/>
          </a:bodyPr>
          <a:lstStyle/>
          <a:p>
            <a:r>
              <a:rPr kumimoji="1" lang="ja-JP" altLang="en-US" sz="4000" dirty="0">
                <a:solidFill>
                  <a:srgbClr val="FF7600"/>
                </a:solidFill>
                <a:latin typeface="Noto Sans CJK JP Black" panose="020B0A00000000000000" pitchFamily="34" charset="-128"/>
                <a:ea typeface="Noto Sans CJK JP Black" panose="020B0A00000000000000" pitchFamily="34" charset="-128"/>
              </a:rPr>
              <a:t>クラブ会員の積極的な参加をお願いします</a:t>
            </a:r>
          </a:p>
        </p:txBody>
      </p:sp>
    </p:spTree>
    <p:custDataLst>
      <p:tags r:id="rId1"/>
    </p:custDataLst>
    <p:extLst>
      <p:ext uri="{BB962C8B-B14F-4D97-AF65-F5344CB8AC3E}">
        <p14:creationId xmlns:p14="http://schemas.microsoft.com/office/powerpoint/2010/main" val="35184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1960-50AD-9936-DAA7-E12613A7B30E}"/>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76AF2785-1713-51E6-5301-F0648C97192B}"/>
              </a:ext>
            </a:extLst>
          </p:cNvPr>
          <p:cNvSpPr>
            <a:spLocks noGrp="1"/>
          </p:cNvSpPr>
          <p:nvPr>
            <p:ph idx="1"/>
          </p:nvPr>
        </p:nvSpPr>
        <p:spPr>
          <a:xfrm>
            <a:off x="317924" y="602166"/>
            <a:ext cx="6957559" cy="6857999"/>
          </a:xfrm>
        </p:spPr>
        <p:txBody>
          <a:bodyPr/>
          <a:lstStyle/>
          <a:p>
            <a:r>
              <a:rPr lang="en-US" altLang="ja-JP" sz="2000" b="1" dirty="0">
                <a:ea typeface="Meiryo UI"/>
              </a:rPr>
              <a:t>The</a:t>
            </a:r>
            <a:r>
              <a:rPr lang="ja-JP" altLang="ja-JP" sz="2000" b="1" dirty="0"/>
              <a:t> </a:t>
            </a:r>
            <a:r>
              <a:rPr lang="en-US" altLang="ja-JP" sz="2000" b="1" dirty="0">
                <a:ea typeface="Meiryo UI"/>
              </a:rPr>
              <a:t>Council</a:t>
            </a:r>
            <a:r>
              <a:rPr lang="ja-JP" altLang="ja-JP" sz="2000" b="1" dirty="0"/>
              <a:t> </a:t>
            </a:r>
            <a:r>
              <a:rPr lang="en-US" altLang="ja-JP" sz="2000" b="1" dirty="0">
                <a:ea typeface="Meiryo UI"/>
              </a:rPr>
              <a:t>on</a:t>
            </a:r>
            <a:r>
              <a:rPr lang="ja-JP" altLang="ja-JP" sz="2000" b="1" dirty="0"/>
              <a:t> </a:t>
            </a:r>
            <a:r>
              <a:rPr lang="en-US" altLang="ja-JP" sz="2000" b="1" dirty="0">
                <a:ea typeface="Meiryo UI"/>
              </a:rPr>
              <a:t>Legislation</a:t>
            </a:r>
            <a:r>
              <a:rPr lang="en-US" altLang="ja-JP" sz="2000" b="1" dirty="0">
                <a:ea typeface="Meiryo UI"/>
                <a:cs typeface="Calibri"/>
              </a:rPr>
              <a:t>​</a:t>
            </a:r>
            <a:endParaRPr lang="ja-JP" altLang="en-US" b="1" dirty="0">
              <a:solidFill>
                <a:srgbClr val="17458F"/>
              </a:solidFill>
            </a:endParaRPr>
          </a:p>
        </p:txBody>
      </p:sp>
      <p:sp>
        <p:nvSpPr>
          <p:cNvPr id="5" name="スライド番号プレースホルダー 4">
            <a:extLst>
              <a:ext uri="{FF2B5EF4-FFF2-40B4-BE49-F238E27FC236}">
                <a16:creationId xmlns:a16="http://schemas.microsoft.com/office/drawing/2014/main" id="{EAD230E3-5E7E-B6CD-1367-53C9F5A9708A}"/>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23</a:t>
            </a:fld>
            <a:endParaRPr lang="en-US" dirty="0"/>
          </a:p>
        </p:txBody>
      </p:sp>
      <p:sp>
        <p:nvSpPr>
          <p:cNvPr id="11" name="テキスト ボックス 10">
            <a:extLst>
              <a:ext uri="{FF2B5EF4-FFF2-40B4-BE49-F238E27FC236}">
                <a16:creationId xmlns:a16="http://schemas.microsoft.com/office/drawing/2014/main" id="{5FF741AE-D419-446B-C7E3-691B5863433D}"/>
              </a:ext>
            </a:extLst>
          </p:cNvPr>
          <p:cNvSpPr txBox="1"/>
          <p:nvPr/>
        </p:nvSpPr>
        <p:spPr>
          <a:xfrm>
            <a:off x="6096000" y="4178300"/>
            <a:ext cx="6096000" cy="707886"/>
          </a:xfrm>
          <a:prstGeom prst="rect">
            <a:avLst/>
          </a:prstGeom>
          <a:solidFill>
            <a:srgbClr val="17458F"/>
          </a:solidFill>
        </p:spPr>
        <p:txBody>
          <a:bodyPr wrap="square">
            <a:spAutoFit/>
          </a:bodyPr>
          <a:lstStyle/>
          <a:p>
            <a:r>
              <a:rPr lang="ja-JP" altLang="en-US" sz="4000" dirty="0">
                <a:solidFill>
                  <a:schemeClr val="bg1"/>
                </a:solidFill>
                <a:latin typeface="Noto Sans JP Black" panose="020B0200000000000000" pitchFamily="50" charset="-128"/>
                <a:ea typeface="Noto Sans JP Black" panose="020B0200000000000000" pitchFamily="50" charset="-128"/>
              </a:rPr>
              <a:t>規定審議会検討委員会</a:t>
            </a:r>
          </a:p>
        </p:txBody>
      </p:sp>
      <p:pic>
        <p:nvPicPr>
          <p:cNvPr id="2" name="Picture 4">
            <a:extLst>
              <a:ext uri="{FF2B5EF4-FFF2-40B4-BE49-F238E27FC236}">
                <a16:creationId xmlns:a16="http://schemas.microsoft.com/office/drawing/2014/main" id="{C67D9C47-0CB9-7ABB-3F91-0CF37BBBA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24" y="937839"/>
            <a:ext cx="2609627" cy="2619982"/>
          </a:xfrm>
          <a:prstGeom prst="rect">
            <a:avLst/>
          </a:prstGeom>
        </p:spPr>
      </p:pic>
    </p:spTree>
    <p:extLst>
      <p:ext uri="{BB962C8B-B14F-4D97-AF65-F5344CB8AC3E}">
        <p14:creationId xmlns:p14="http://schemas.microsoft.com/office/powerpoint/2010/main" val="5091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5971-78C1-2513-F2ED-506162142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5F2446-50A2-A734-4614-E2563906E7DD}"/>
              </a:ext>
            </a:extLst>
          </p:cNvPr>
          <p:cNvSpPr>
            <a:spLocks noGrp="1"/>
          </p:cNvSpPr>
          <p:nvPr>
            <p:ph type="title"/>
          </p:nvPr>
        </p:nvSpPr>
        <p:spPr>
          <a:xfrm>
            <a:off x="224365" y="298132"/>
            <a:ext cx="11743267" cy="1243719"/>
          </a:xfrm>
        </p:spPr>
        <p:txBody>
          <a:bodyPr>
            <a:no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dirty="0">
                <a:ln>
                  <a:solidFill>
                    <a:schemeClr val="bg1"/>
                  </a:solidFill>
                </a:ln>
                <a:solidFill>
                  <a:srgbClr val="FF7600"/>
                </a:solidFill>
                <a:latin typeface="Noto Sans JP Black" panose="020B0200000000000000" pitchFamily="50" charset="-128"/>
                <a:ea typeface="Noto Sans JP Black" panose="020B0200000000000000" pitchFamily="50" charset="-128"/>
              </a:rPr>
              <a:t>規定審議会検討委員会</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　</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E3693417-DA16-A667-3D4A-0D6F75B38CB5}"/>
              </a:ext>
            </a:extLst>
          </p:cNvPr>
          <p:cNvSpPr>
            <a:spLocks noGrp="1"/>
          </p:cNvSpPr>
          <p:nvPr>
            <p:ph type="sldNum" sz="quarter" idx="12"/>
          </p:nvPr>
        </p:nvSpPr>
        <p:spPr/>
        <p:txBody>
          <a:bodyPr/>
          <a:lstStyle/>
          <a:p>
            <a:pPr algn="r" rtl="0"/>
            <a:fld id="{97A94E25-127B-4C48-AF96-44BA7B823777}" type="slidenum">
              <a:rPr/>
              <a:pPr algn="r" rtl="0"/>
              <a:t>24</a:t>
            </a:fld>
            <a:endParaRPr lang="ja" dirty="0"/>
          </a:p>
        </p:txBody>
      </p:sp>
      <p:sp>
        <p:nvSpPr>
          <p:cNvPr id="4" name="字幕 9">
            <a:extLst>
              <a:ext uri="{FF2B5EF4-FFF2-40B4-BE49-F238E27FC236}">
                <a16:creationId xmlns:a16="http://schemas.microsoft.com/office/drawing/2014/main" id="{286716D8-A322-5A5D-3AB7-165777E240AE}"/>
              </a:ext>
            </a:extLst>
          </p:cNvPr>
          <p:cNvSpPr>
            <a:spLocks noGrp="1"/>
          </p:cNvSpPr>
          <p:nvPr/>
        </p:nvSpPr>
        <p:spPr>
          <a:xfrm>
            <a:off x="1994661" y="2524236"/>
            <a:ext cx="8202677" cy="3308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400" dirty="0">
                <a:solidFill>
                  <a:srgbClr val="17458F"/>
                </a:solidFill>
                <a:latin typeface="Noto Sans JP Black" panose="020B0200000000000000" pitchFamily="50" charset="-128"/>
                <a:ea typeface="Noto Sans JP Black" panose="020B0200000000000000" pitchFamily="50" charset="-128"/>
              </a:rPr>
              <a:t>委員長　川井 理砂子（大宮西）</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田邊 麻衣（越谷東）</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多田 竜一（川口）</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a:t>
            </a:r>
          </a:p>
        </p:txBody>
      </p:sp>
    </p:spTree>
    <p:custDataLst>
      <p:tags r:id="rId1"/>
    </p:custDataLst>
    <p:extLst>
      <p:ext uri="{BB962C8B-B14F-4D97-AF65-F5344CB8AC3E}">
        <p14:creationId xmlns:p14="http://schemas.microsoft.com/office/powerpoint/2010/main" val="833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5971-78C1-2513-F2ED-5061621422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93417-DA16-A667-3D4A-0D6F75B38CB5}"/>
              </a:ext>
            </a:extLst>
          </p:cNvPr>
          <p:cNvSpPr>
            <a:spLocks noGrp="1"/>
          </p:cNvSpPr>
          <p:nvPr>
            <p:ph type="sldNum" sz="quarter" idx="12"/>
          </p:nvPr>
        </p:nvSpPr>
        <p:spPr/>
        <p:txBody>
          <a:bodyPr/>
          <a:lstStyle/>
          <a:p>
            <a:pPr algn="r" rtl="0"/>
            <a:fld id="{97A94E25-127B-4C48-AF96-44BA7B823777}" type="slidenum">
              <a:rPr/>
              <a:pPr algn="r" rtl="0"/>
              <a:t>25</a:t>
            </a:fld>
            <a:endParaRPr lang="ja" dirty="0"/>
          </a:p>
        </p:txBody>
      </p:sp>
      <p:sp>
        <p:nvSpPr>
          <p:cNvPr id="8" name="タイトル 7">
            <a:extLst>
              <a:ext uri="{FF2B5EF4-FFF2-40B4-BE49-F238E27FC236}">
                <a16:creationId xmlns:a16="http://schemas.microsoft.com/office/drawing/2014/main" id="{4FD22D12-77D6-F96D-6967-A0C40688057C}"/>
              </a:ext>
            </a:extLst>
          </p:cNvPr>
          <p:cNvSpPr>
            <a:spLocks noGrp="1"/>
          </p:cNvSpPr>
          <p:nvPr>
            <p:ph type="title"/>
          </p:nvPr>
        </p:nvSpPr>
        <p:spPr/>
        <p:txBody>
          <a:bodyPr>
            <a:normAutofit/>
          </a:bodyPr>
          <a:lstStyle/>
          <a:p>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規定審議会とは？</a:t>
            </a:r>
          </a:p>
        </p:txBody>
      </p:sp>
      <p:sp>
        <p:nvSpPr>
          <p:cNvPr id="4" name="テキスト ボックス 1">
            <a:extLst>
              <a:ext uri="{FF2B5EF4-FFF2-40B4-BE49-F238E27FC236}">
                <a16:creationId xmlns:a16="http://schemas.microsoft.com/office/drawing/2014/main" id="{E53470FC-320D-1683-0536-0CEE617AE910}"/>
              </a:ext>
            </a:extLst>
          </p:cNvPr>
          <p:cNvSpPr txBox="1"/>
          <p:nvPr/>
        </p:nvSpPr>
        <p:spPr>
          <a:xfrm>
            <a:off x="342900" y="1787227"/>
            <a:ext cx="11506200"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r>
              <a:rPr lang="ja-JP" altLang="en-US" sz="3600" b="1" dirty="0">
                <a:solidFill>
                  <a:srgbClr val="FF7600"/>
                </a:solidFill>
                <a:latin typeface="Noto Sans JP Black" panose="020B0200000000000000" pitchFamily="50" charset="-128"/>
                <a:ea typeface="Noto Sans JP Black" panose="020B0200000000000000" pitchFamily="50" charset="-128"/>
                <a:cs typeface="Arial"/>
              </a:rPr>
              <a:t>国際ロータリー・地区・クラブにとって重要なことを決定する機関</a:t>
            </a:r>
            <a:endParaRPr lang="en-US" altLang="ja-JP" sz="3200" b="1" dirty="0">
              <a:solidFill>
                <a:srgbClr val="17458F"/>
              </a:solidFill>
              <a:latin typeface="Noto Sans JP Black" panose="020B0200000000000000" pitchFamily="50" charset="-128"/>
              <a:ea typeface="Noto Sans JP Black" panose="020B0200000000000000" pitchFamily="50" charset="-128"/>
              <a:cs typeface="Arial"/>
            </a:endParaRPr>
          </a:p>
          <a:p>
            <a:pPr lvl="1"/>
            <a:r>
              <a:rPr lang="ja-JP" altLang="en-US" sz="3200" b="1" dirty="0">
                <a:solidFill>
                  <a:srgbClr val="17458F"/>
                </a:solidFill>
                <a:latin typeface="Noto Sans JP Black" panose="020B0200000000000000" pitchFamily="50" charset="-128"/>
                <a:ea typeface="Noto Sans JP Black" panose="020B0200000000000000" pitchFamily="50" charset="-128"/>
                <a:cs typeface="Arial"/>
              </a:rPr>
              <a:t>・</a:t>
            </a:r>
            <a:r>
              <a:rPr lang="ja-JP" altLang="en-US" sz="3600" b="1" dirty="0">
                <a:latin typeface="Noto Sans JP Black" panose="020B0200000000000000" pitchFamily="50" charset="-128"/>
                <a:ea typeface="Noto Sans JP Black" panose="020B0200000000000000" pitchFamily="50" charset="-128"/>
                <a:cs typeface="Arial"/>
              </a:rPr>
              <a:t>各</a:t>
            </a:r>
            <a:r>
              <a:rPr lang="ja-JP" altLang="en-US" sz="3600" b="1" u="sng" dirty="0">
                <a:latin typeface="Noto Sans JP Black" panose="020B0200000000000000" pitchFamily="50" charset="-128"/>
                <a:ea typeface="Noto Sans JP Black" panose="020B0200000000000000" pitchFamily="50" charset="-128"/>
                <a:cs typeface="Arial"/>
              </a:rPr>
              <a:t>地区</a:t>
            </a:r>
            <a:r>
              <a:rPr lang="ja-JP" altLang="en-US" sz="3600" b="1" dirty="0">
                <a:latin typeface="Noto Sans JP Black" panose="020B0200000000000000" pitchFamily="50" charset="-128"/>
                <a:ea typeface="Noto Sans JP Black" panose="020B0200000000000000" pitchFamily="50" charset="-128"/>
                <a:cs typeface="Arial"/>
              </a:rPr>
              <a:t>の</a:t>
            </a:r>
            <a:r>
              <a:rPr lang="ja-JP" altLang="en-US" sz="3600" b="1" u="sng" dirty="0">
                <a:latin typeface="Noto Sans JP Black" panose="020B0200000000000000" pitchFamily="50" charset="-128"/>
                <a:ea typeface="Noto Sans JP Black" panose="020B0200000000000000" pitchFamily="50" charset="-128"/>
                <a:cs typeface="Arial"/>
              </a:rPr>
              <a:t>代表議員</a:t>
            </a:r>
            <a:r>
              <a:rPr lang="ja-JP" altLang="en-US" sz="3600" b="1" dirty="0">
                <a:latin typeface="Noto Sans JP Black" panose="020B0200000000000000" pitchFamily="50" charset="-128"/>
                <a:ea typeface="Noto Sans JP Black" panose="020B0200000000000000" pitchFamily="50" charset="-128"/>
                <a:cs typeface="Arial"/>
              </a:rPr>
              <a:t>が議決権をもつ　</a:t>
            </a:r>
            <a:endParaRPr lang="en-US" altLang="ja-JP" sz="3600" b="1" dirty="0">
              <a:latin typeface="Noto Sans JP Black" panose="020B0200000000000000" pitchFamily="50" charset="-128"/>
              <a:ea typeface="Noto Sans JP Black" panose="020B0200000000000000" pitchFamily="50" charset="-128"/>
              <a:cs typeface="Arial"/>
            </a:endParaRPr>
          </a:p>
          <a:p>
            <a:r>
              <a:rPr lang="en-US" altLang="ja-JP" sz="3600" b="1" dirty="0">
                <a:solidFill>
                  <a:srgbClr val="005DAA"/>
                </a:solidFill>
                <a:latin typeface="Noto Sans JP Black" panose="020B0200000000000000" pitchFamily="50" charset="-128"/>
                <a:ea typeface="Noto Sans JP Black" panose="020B0200000000000000" pitchFamily="50" charset="-128"/>
                <a:cs typeface="Arial"/>
              </a:rPr>
              <a:t>	</a:t>
            </a:r>
            <a:r>
              <a:rPr lang="ja-JP" altLang="en-US" sz="3600" b="1" dirty="0">
                <a:solidFill>
                  <a:srgbClr val="005DAA"/>
                </a:solidFill>
                <a:latin typeface="Noto Sans JP Black" panose="020B0200000000000000" pitchFamily="50" charset="-128"/>
                <a:ea typeface="Noto Sans JP Black" panose="020B0200000000000000" pitchFamily="50" charset="-128"/>
                <a:cs typeface="Arial"/>
              </a:rPr>
              <a:t>今年度　井原</a:t>
            </a:r>
            <a:r>
              <a:rPr lang="en-US" altLang="ja-JP" sz="3600" b="1" dirty="0">
                <a:solidFill>
                  <a:srgbClr val="005DAA"/>
                </a:solidFill>
                <a:latin typeface="Noto Sans JP Black" panose="020B0200000000000000" pitchFamily="50" charset="-128"/>
                <a:ea typeface="Noto Sans JP Black" panose="020B0200000000000000" pitchFamily="50" charset="-128"/>
                <a:cs typeface="Arial"/>
              </a:rPr>
              <a:t>PG</a:t>
            </a:r>
            <a:r>
              <a:rPr lang="ja-JP" altLang="en-US" sz="3600" b="1" dirty="0">
                <a:solidFill>
                  <a:srgbClr val="005DAA"/>
                </a:solidFill>
                <a:latin typeface="Noto Sans JP Black" panose="020B0200000000000000" pitchFamily="50" charset="-128"/>
                <a:ea typeface="Noto Sans JP Black" panose="020B0200000000000000" pitchFamily="50" charset="-128"/>
                <a:cs typeface="Arial"/>
              </a:rPr>
              <a:t>　次年度　松本</a:t>
            </a:r>
            <a:r>
              <a:rPr lang="en-US" altLang="ja-JP" sz="3600" b="1" dirty="0">
                <a:solidFill>
                  <a:srgbClr val="005DAA"/>
                </a:solidFill>
                <a:latin typeface="Noto Sans JP Black" panose="020B0200000000000000" pitchFamily="50" charset="-128"/>
                <a:ea typeface="Noto Sans JP Black" panose="020B0200000000000000" pitchFamily="50" charset="-128"/>
                <a:cs typeface="Arial"/>
              </a:rPr>
              <a:t>PG</a:t>
            </a:r>
          </a:p>
          <a:p>
            <a:pPr lvl="1"/>
            <a:r>
              <a:rPr lang="ja-JP" altLang="en-US" sz="3600" b="1" dirty="0">
                <a:latin typeface="Noto Sans JP Black" panose="020B0200000000000000" pitchFamily="50" charset="-128"/>
                <a:ea typeface="Noto Sans JP Black" panose="020B0200000000000000" pitchFamily="50" charset="-128"/>
                <a:cs typeface="Arial"/>
              </a:rPr>
              <a:t>・議題　各クラブから提出可</a:t>
            </a:r>
            <a:endParaRPr lang="en-US" altLang="ja-JP" sz="3600" b="1" dirty="0">
              <a:latin typeface="Noto Sans JP Black" panose="020B0200000000000000" pitchFamily="50" charset="-128"/>
              <a:ea typeface="Noto Sans JP Black" panose="020B0200000000000000" pitchFamily="50" charset="-128"/>
              <a:cs typeface="Arial"/>
            </a:endParaRPr>
          </a:p>
          <a:p>
            <a:r>
              <a:rPr lang="en-US" altLang="ja-JP" sz="3600" b="1" dirty="0">
                <a:latin typeface="Noto Sans JP Black" panose="020B0200000000000000" pitchFamily="50" charset="-128"/>
                <a:ea typeface="Noto Sans JP Black" panose="020B0200000000000000" pitchFamily="50" charset="-128"/>
                <a:cs typeface="Arial"/>
              </a:rPr>
              <a:t>	</a:t>
            </a:r>
            <a:r>
              <a:rPr lang="ja-JP" altLang="en-US" sz="3600" b="1" dirty="0">
                <a:latin typeface="Noto Sans JP Black" panose="020B0200000000000000" pitchFamily="50" charset="-128"/>
                <a:ea typeface="Noto Sans JP Black" panose="020B0200000000000000" pitchFamily="50" charset="-128"/>
                <a:cs typeface="Arial"/>
              </a:rPr>
              <a:t>ロータリーの組織規定に変更を加える</a:t>
            </a:r>
            <a:r>
              <a:rPr lang="ja-JP" altLang="en-US" sz="3600" b="1" dirty="0">
                <a:solidFill>
                  <a:srgbClr val="17458F"/>
                </a:solidFill>
                <a:latin typeface="Noto Sans JP Black" panose="020B0200000000000000" pitchFamily="50" charset="-128"/>
                <a:ea typeface="Noto Sans JP Black" panose="020B0200000000000000" pitchFamily="50" charset="-128"/>
                <a:cs typeface="Arial"/>
              </a:rPr>
              <a:t>制定案</a:t>
            </a:r>
            <a:r>
              <a:rPr lang="ja-JP" altLang="en-US" sz="3600" b="1" dirty="0">
                <a:latin typeface="Noto Sans JP Black" panose="020B0200000000000000" pitchFamily="50" charset="-128"/>
                <a:ea typeface="Noto Sans JP Black" panose="020B0200000000000000" pitchFamily="50" charset="-128"/>
                <a:cs typeface="Arial"/>
              </a:rPr>
              <a:t>と、</a:t>
            </a:r>
            <a:r>
              <a:rPr lang="en-US" altLang="ja-JP" sz="3600" b="1" dirty="0">
                <a:latin typeface="Noto Sans JP Black" panose="020B0200000000000000" pitchFamily="50" charset="-128"/>
                <a:ea typeface="Noto Sans JP Black" panose="020B0200000000000000" pitchFamily="50" charset="-128"/>
                <a:cs typeface="Arial"/>
              </a:rPr>
              <a:t>	RI</a:t>
            </a:r>
            <a:r>
              <a:rPr lang="ja-JP" altLang="en-US" sz="3600" b="1" dirty="0">
                <a:latin typeface="Noto Sans JP Black" panose="020B0200000000000000" pitchFamily="50" charset="-128"/>
                <a:ea typeface="Noto Sans JP Black" panose="020B0200000000000000" pitchFamily="50" charset="-128"/>
                <a:cs typeface="Arial"/>
              </a:rPr>
              <a:t>理事会の見解を表明する</a:t>
            </a:r>
            <a:r>
              <a:rPr lang="ja-JP" altLang="en-US" sz="3600" b="1" dirty="0">
                <a:solidFill>
                  <a:srgbClr val="17458F"/>
                </a:solidFill>
                <a:latin typeface="Noto Sans JP Black" panose="020B0200000000000000" pitchFamily="50" charset="-128"/>
                <a:ea typeface="Noto Sans JP Black" panose="020B0200000000000000" pitchFamily="50" charset="-128"/>
                <a:cs typeface="Arial"/>
              </a:rPr>
              <a:t>見解表明案</a:t>
            </a:r>
            <a:r>
              <a:rPr lang="ja-JP" altLang="en-US" sz="3600" b="1" dirty="0">
                <a:latin typeface="Noto Sans JP Black" panose="020B0200000000000000" pitchFamily="50" charset="-128"/>
                <a:ea typeface="Noto Sans JP Black" panose="020B0200000000000000" pitchFamily="50" charset="-128"/>
                <a:cs typeface="Arial"/>
              </a:rPr>
              <a:t>　　　</a:t>
            </a:r>
            <a:endParaRPr lang="en-US" altLang="ja-JP" sz="3600" b="1" dirty="0">
              <a:latin typeface="Noto Sans JP Black" panose="020B0200000000000000" pitchFamily="50" charset="-128"/>
              <a:ea typeface="Noto Sans JP Black" panose="020B0200000000000000" pitchFamily="50" charset="-128"/>
              <a:cs typeface="Arial"/>
            </a:endParaRPr>
          </a:p>
          <a:p>
            <a:r>
              <a:rPr lang="ja-JP" sz="2800" dirty="0">
                <a:solidFill>
                  <a:srgbClr val="17458F"/>
                </a:solidFill>
                <a:latin typeface="Noto Sans JP Black" panose="020B0200000000000000" pitchFamily="50" charset="-128"/>
                <a:ea typeface="Noto Sans JP Black" panose="020B0200000000000000" pitchFamily="50" charset="-128"/>
              </a:rPr>
              <a:t>　　</a:t>
            </a:r>
            <a:endParaRPr lang="en-US" altLang="ja-JP" sz="2800" dirty="0">
              <a:solidFill>
                <a:srgbClr val="17458F"/>
              </a:solidFill>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635E6A15-4DF6-602B-CAEA-5FA50543C665}"/>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28903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61752-D1D7-395A-D088-D85F548891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3A01CE-C30B-B53C-980E-691B992161F8}"/>
              </a:ext>
            </a:extLst>
          </p:cNvPr>
          <p:cNvSpPr>
            <a:spLocks noGrp="1"/>
          </p:cNvSpPr>
          <p:nvPr>
            <p:ph type="sldNum" sz="quarter" idx="12"/>
          </p:nvPr>
        </p:nvSpPr>
        <p:spPr/>
        <p:txBody>
          <a:bodyPr/>
          <a:lstStyle/>
          <a:p>
            <a:pPr algn="r" rtl="0"/>
            <a:fld id="{97A94E25-127B-4C48-AF96-44BA7B823777}" type="slidenum">
              <a:rPr/>
              <a:pPr algn="r" rtl="0"/>
              <a:t>26</a:t>
            </a:fld>
            <a:endParaRPr lang="ja" dirty="0"/>
          </a:p>
        </p:txBody>
      </p:sp>
      <p:sp>
        <p:nvSpPr>
          <p:cNvPr id="8" name="タイトル 7">
            <a:extLst>
              <a:ext uri="{FF2B5EF4-FFF2-40B4-BE49-F238E27FC236}">
                <a16:creationId xmlns:a16="http://schemas.microsoft.com/office/drawing/2014/main" id="{012B6E47-3BAD-3F6F-1710-8E74BDE51B4B}"/>
              </a:ext>
            </a:extLst>
          </p:cNvPr>
          <p:cNvSpPr>
            <a:spLocks noGrp="1"/>
          </p:cNvSpPr>
          <p:nvPr>
            <p:ph type="title"/>
          </p:nvPr>
        </p:nvSpPr>
        <p:spPr/>
        <p:txBody>
          <a:bodyPr>
            <a:normAutofit/>
          </a:bodyPr>
          <a:lstStyle/>
          <a:p>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規定審議会</a:t>
            </a:r>
          </a:p>
        </p:txBody>
      </p:sp>
      <p:sp>
        <p:nvSpPr>
          <p:cNvPr id="4" name="テキスト ボックス 1">
            <a:extLst>
              <a:ext uri="{FF2B5EF4-FFF2-40B4-BE49-F238E27FC236}">
                <a16:creationId xmlns:a16="http://schemas.microsoft.com/office/drawing/2014/main" id="{5C5906EF-FB40-81A4-7978-85EE798EF469}"/>
              </a:ext>
            </a:extLst>
          </p:cNvPr>
          <p:cNvSpPr txBox="1"/>
          <p:nvPr/>
        </p:nvSpPr>
        <p:spPr>
          <a:xfrm>
            <a:off x="249766" y="1940732"/>
            <a:ext cx="11692467" cy="42637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457200" indent="-457200">
              <a:lnSpc>
                <a:spcPct val="150000"/>
              </a:lnSpc>
              <a:buFont typeface="Arial"/>
              <a:buChar char="•"/>
            </a:pPr>
            <a:r>
              <a:rPr lang="ja-JP" sz="3600" b="1" dirty="0">
                <a:solidFill>
                  <a:srgbClr val="FF7600"/>
                </a:solidFill>
                <a:latin typeface="Noto Sans JP Black" panose="020B0200000000000000" pitchFamily="50" charset="-128"/>
                <a:ea typeface="Noto Sans JP Black" panose="020B0200000000000000" pitchFamily="50" charset="-128"/>
                <a:cs typeface="Arial"/>
              </a:rPr>
              <a:t>規定審議会</a:t>
            </a:r>
            <a:r>
              <a:rPr lang="ja-JP" sz="3600" b="1" dirty="0">
                <a:solidFill>
                  <a:srgbClr val="17458F"/>
                </a:solidFill>
                <a:latin typeface="Noto Sans JP Black" panose="020B0200000000000000" pitchFamily="50" charset="-128"/>
                <a:ea typeface="Noto Sans JP Black" panose="020B0200000000000000" pitchFamily="50" charset="-128"/>
                <a:cs typeface="Arial"/>
              </a:rPr>
              <a:t>（</a:t>
            </a:r>
            <a:r>
              <a:rPr lang="en-US" altLang="ja-JP" sz="3600" b="1" dirty="0">
                <a:solidFill>
                  <a:srgbClr val="FF7600"/>
                </a:solidFill>
                <a:latin typeface="Noto Sans JP Black" panose="020B0200000000000000" pitchFamily="50" charset="-128"/>
                <a:ea typeface="Noto Sans JP Black" panose="020B0200000000000000" pitchFamily="50" charset="-128"/>
                <a:cs typeface="Arial"/>
              </a:rPr>
              <a:t>COL</a:t>
            </a:r>
            <a:r>
              <a:rPr lang="en-US" altLang="ja-JP" sz="3600" b="1" dirty="0">
                <a:solidFill>
                  <a:srgbClr val="17458F"/>
                </a:solidFill>
                <a:latin typeface="Noto Sans JP Black" panose="020B0200000000000000" pitchFamily="50" charset="-128"/>
                <a:ea typeface="Noto Sans JP Black" panose="020B0200000000000000" pitchFamily="50" charset="-128"/>
                <a:cs typeface="Arial"/>
              </a:rPr>
              <a:t> </a:t>
            </a:r>
            <a:r>
              <a:rPr lang="ja-JP" altLang="en-US" sz="3600" b="1" dirty="0">
                <a:solidFill>
                  <a:srgbClr val="17458F"/>
                </a:solidFill>
                <a:latin typeface="Noto Sans JP Black" panose="020B0200000000000000" pitchFamily="50" charset="-128"/>
                <a:ea typeface="Noto Sans JP Black" panose="020B0200000000000000" pitchFamily="50" charset="-128"/>
                <a:cs typeface="Arial"/>
              </a:rPr>
              <a:t>：</a:t>
            </a:r>
            <a:r>
              <a:rPr lang="en-US" altLang="ja-JP" sz="3600" b="1" dirty="0">
                <a:solidFill>
                  <a:srgbClr val="17458F"/>
                </a:solidFill>
                <a:latin typeface="Noto Sans JP Black" panose="020B0200000000000000" pitchFamily="50" charset="-128"/>
                <a:ea typeface="Noto Sans JP Black" panose="020B0200000000000000" pitchFamily="50" charset="-128"/>
              </a:rPr>
              <a:t>The</a:t>
            </a:r>
            <a:r>
              <a:rPr lang="ja-JP" sz="3600" b="1" dirty="0">
                <a:solidFill>
                  <a:srgbClr val="17458F"/>
                </a:solidFill>
                <a:latin typeface="Noto Sans JP Black" panose="020B0200000000000000" pitchFamily="50" charset="-128"/>
                <a:ea typeface="Noto Sans JP Black" panose="020B0200000000000000" pitchFamily="50" charset="-128"/>
              </a:rPr>
              <a:t> </a:t>
            </a:r>
            <a:r>
              <a:rPr lang="en-US" altLang="ja-JP" sz="3600" b="1" dirty="0">
                <a:solidFill>
                  <a:srgbClr val="17458F"/>
                </a:solidFill>
                <a:latin typeface="Noto Sans JP Black" panose="020B0200000000000000" pitchFamily="50" charset="-128"/>
                <a:ea typeface="Noto Sans JP Black" panose="020B0200000000000000" pitchFamily="50" charset="-128"/>
              </a:rPr>
              <a:t>Council</a:t>
            </a:r>
            <a:r>
              <a:rPr lang="ja-JP" sz="3600" b="1" dirty="0">
                <a:solidFill>
                  <a:srgbClr val="17458F"/>
                </a:solidFill>
                <a:latin typeface="Noto Sans JP Black" panose="020B0200000000000000" pitchFamily="50" charset="-128"/>
                <a:ea typeface="Noto Sans JP Black" panose="020B0200000000000000" pitchFamily="50" charset="-128"/>
              </a:rPr>
              <a:t> </a:t>
            </a:r>
            <a:r>
              <a:rPr lang="en-US" altLang="ja-JP" sz="3600" b="1" dirty="0">
                <a:solidFill>
                  <a:srgbClr val="17458F"/>
                </a:solidFill>
                <a:latin typeface="Noto Sans JP Black" panose="020B0200000000000000" pitchFamily="50" charset="-128"/>
                <a:ea typeface="Noto Sans JP Black" panose="020B0200000000000000" pitchFamily="50" charset="-128"/>
              </a:rPr>
              <a:t>on</a:t>
            </a:r>
            <a:r>
              <a:rPr lang="ja-JP" sz="3600" b="1" dirty="0">
                <a:solidFill>
                  <a:srgbClr val="17458F"/>
                </a:solidFill>
                <a:latin typeface="Noto Sans JP Black" panose="020B0200000000000000" pitchFamily="50" charset="-128"/>
                <a:ea typeface="Noto Sans JP Black" panose="020B0200000000000000" pitchFamily="50" charset="-128"/>
              </a:rPr>
              <a:t> </a:t>
            </a:r>
            <a:r>
              <a:rPr lang="en-US" altLang="ja-JP" sz="3600" b="1" dirty="0">
                <a:solidFill>
                  <a:srgbClr val="17458F"/>
                </a:solidFill>
                <a:latin typeface="Noto Sans JP Black" panose="020B0200000000000000" pitchFamily="50" charset="-128"/>
                <a:ea typeface="Noto Sans JP Black" panose="020B0200000000000000" pitchFamily="50" charset="-128"/>
              </a:rPr>
              <a:t>Legislation</a:t>
            </a:r>
            <a:r>
              <a:rPr lang="en-US" altLang="ja-JP" sz="3600" b="1" dirty="0">
                <a:solidFill>
                  <a:srgbClr val="17458F"/>
                </a:solidFill>
                <a:latin typeface="Noto Sans JP Black" panose="020B0200000000000000" pitchFamily="50" charset="-128"/>
                <a:ea typeface="Noto Sans JP Black" panose="020B0200000000000000" pitchFamily="50" charset="-128"/>
                <a:cs typeface="Calibri"/>
              </a:rPr>
              <a:t>​</a:t>
            </a:r>
            <a:r>
              <a:rPr lang="ja-JP" altLang="en-US" sz="3600" b="1" dirty="0">
                <a:solidFill>
                  <a:srgbClr val="17458F"/>
                </a:solidFill>
                <a:latin typeface="Noto Sans JP Black" panose="020B0200000000000000" pitchFamily="50" charset="-128"/>
                <a:ea typeface="Noto Sans JP Black" panose="020B0200000000000000" pitchFamily="50" charset="-128"/>
                <a:cs typeface="Calibri"/>
              </a:rPr>
              <a:t>）</a:t>
            </a:r>
            <a:r>
              <a:rPr lang="en-US" sz="3600" b="1" dirty="0">
                <a:solidFill>
                  <a:srgbClr val="17458F"/>
                </a:solidFill>
                <a:latin typeface="Noto Sans JP Black" panose="020B0200000000000000" pitchFamily="50" charset="-128"/>
                <a:ea typeface="Noto Sans JP Black" panose="020B0200000000000000" pitchFamily="50" charset="-128"/>
                <a:cs typeface="Calibri"/>
              </a:rPr>
              <a:t> </a:t>
            </a:r>
            <a:endParaRPr lang="ja-JP" sz="3600" b="1" dirty="0">
              <a:solidFill>
                <a:srgbClr val="17458F"/>
              </a:solidFill>
              <a:latin typeface="Noto Sans JP Black" panose="020B0200000000000000" pitchFamily="50" charset="-128"/>
              <a:ea typeface="Noto Sans JP Black" panose="020B0200000000000000" pitchFamily="50" charset="-128"/>
            </a:endParaRPr>
          </a:p>
          <a:p>
            <a:pPr indent="457200">
              <a:lnSpc>
                <a:spcPct val="150000"/>
              </a:lnSpc>
            </a:pPr>
            <a:r>
              <a:rPr lang="ja-JP" altLang="en-US" sz="4400" b="1" dirty="0">
                <a:solidFill>
                  <a:srgbClr val="17458F"/>
                </a:solidFill>
                <a:latin typeface="Noto Sans JP Black" panose="020B0200000000000000" pitchFamily="50" charset="-128"/>
                <a:ea typeface="Noto Sans JP Black" panose="020B0200000000000000" pitchFamily="50" charset="-128"/>
              </a:rPr>
              <a:t>・</a:t>
            </a:r>
            <a:r>
              <a:rPr lang="en-US" altLang="ja-JP" sz="4400" b="1" dirty="0">
                <a:solidFill>
                  <a:srgbClr val="17458F"/>
                </a:solidFill>
                <a:latin typeface="Noto Sans JP Black" panose="020B0200000000000000" pitchFamily="50" charset="-128"/>
                <a:ea typeface="Noto Sans JP Black" panose="020B0200000000000000" pitchFamily="50" charset="-128"/>
              </a:rPr>
              <a:t>3</a:t>
            </a:r>
            <a:r>
              <a:rPr lang="ja-JP" sz="4400" b="1" dirty="0">
                <a:solidFill>
                  <a:srgbClr val="17458F"/>
                </a:solidFill>
                <a:latin typeface="Noto Sans JP Black" panose="020B0200000000000000" pitchFamily="50" charset="-128"/>
                <a:ea typeface="Noto Sans JP Black" panose="020B0200000000000000" pitchFamily="50" charset="-128"/>
              </a:rPr>
              <a:t>年に</a:t>
            </a:r>
            <a:r>
              <a:rPr lang="ja-JP" altLang="en-US" sz="4400" b="1" dirty="0">
                <a:solidFill>
                  <a:srgbClr val="17458F"/>
                </a:solidFill>
                <a:latin typeface="Noto Sans JP Black" panose="020B0200000000000000" pitchFamily="50" charset="-128"/>
                <a:ea typeface="Noto Sans JP Black" panose="020B0200000000000000" pitchFamily="50" charset="-128"/>
              </a:rPr>
              <a:t>１回　</a:t>
            </a:r>
            <a:r>
              <a:rPr lang="ja-JP" altLang="en-US" sz="4000" b="1" u="sng" dirty="0">
                <a:solidFill>
                  <a:srgbClr val="17458F"/>
                </a:solidFill>
                <a:latin typeface="Noto Sans JP Black" panose="020B0200000000000000" pitchFamily="50" charset="-128"/>
                <a:ea typeface="Noto Sans JP Black" panose="020B0200000000000000" pitchFamily="50" charset="-128"/>
              </a:rPr>
              <a:t>今年は開催年</a:t>
            </a:r>
            <a:r>
              <a:rPr lang="en-US" altLang="ja-JP" sz="4000" b="1" dirty="0">
                <a:solidFill>
                  <a:srgbClr val="17458F"/>
                </a:solidFill>
                <a:latin typeface="Noto Sans JP Black" panose="020B0200000000000000" pitchFamily="50" charset="-128"/>
                <a:ea typeface="Noto Sans JP Black" panose="020B0200000000000000" pitchFamily="50" charset="-128"/>
              </a:rPr>
              <a:t>2025.4/13-4/17</a:t>
            </a:r>
            <a:r>
              <a:rPr lang="ja-JP" altLang="en-US" sz="4000" b="1" dirty="0">
                <a:solidFill>
                  <a:srgbClr val="17458F"/>
                </a:solidFill>
                <a:latin typeface="Noto Sans JP Black" panose="020B0200000000000000" pitchFamily="50" charset="-128"/>
                <a:ea typeface="Noto Sans JP Black" panose="020B0200000000000000" pitchFamily="50" charset="-128"/>
              </a:rPr>
              <a:t>　</a:t>
            </a:r>
            <a:endParaRPr lang="en-US" altLang="ja-JP" sz="4000" b="1" dirty="0">
              <a:solidFill>
                <a:srgbClr val="17458F"/>
              </a:solidFill>
              <a:latin typeface="Noto Sans JP Black" panose="020B0200000000000000" pitchFamily="50" charset="-128"/>
              <a:ea typeface="Noto Sans JP Black" panose="020B0200000000000000" pitchFamily="50" charset="-128"/>
            </a:endParaRPr>
          </a:p>
          <a:p>
            <a:pPr indent="457200">
              <a:lnSpc>
                <a:spcPct val="150000"/>
              </a:lnSpc>
            </a:pPr>
            <a:r>
              <a:rPr lang="en-US" altLang="ja-JP" sz="4400" b="1" dirty="0">
                <a:solidFill>
                  <a:srgbClr val="17458F"/>
                </a:solidFill>
                <a:latin typeface="Noto Sans JP Black" panose="020B0200000000000000" pitchFamily="50" charset="-128"/>
                <a:ea typeface="Noto Sans JP Black" panose="020B0200000000000000" pitchFamily="50" charset="-128"/>
                <a:cs typeface="Arial"/>
              </a:rPr>
              <a:t>・</a:t>
            </a:r>
            <a:r>
              <a:rPr lang="en-US" altLang="ja-JP" sz="4400" b="1" dirty="0" err="1">
                <a:solidFill>
                  <a:srgbClr val="17458F"/>
                </a:solidFill>
                <a:latin typeface="Noto Sans JP Black" panose="020B0200000000000000" pitchFamily="50" charset="-128"/>
                <a:ea typeface="Noto Sans JP Black" panose="020B0200000000000000" pitchFamily="50" charset="-128"/>
                <a:cs typeface="Arial"/>
              </a:rPr>
              <a:t>シカゴで開催</a:t>
            </a:r>
            <a:r>
              <a:rPr lang="ja-JP" altLang="en-US" sz="4400" b="1" dirty="0">
                <a:solidFill>
                  <a:srgbClr val="17458F"/>
                </a:solidFill>
                <a:latin typeface="Noto Sans JP Black" panose="020B0200000000000000" pitchFamily="50" charset="-128"/>
                <a:ea typeface="Noto Sans JP Black" panose="020B0200000000000000" pitchFamily="50" charset="-128"/>
                <a:cs typeface="Arial"/>
              </a:rPr>
              <a:t>　</a:t>
            </a:r>
            <a:endParaRPr lang="en-US" altLang="ja-JP" sz="3600" b="1" dirty="0">
              <a:solidFill>
                <a:srgbClr val="17458F"/>
              </a:solidFill>
              <a:latin typeface="Noto Sans JP Black" panose="020B0200000000000000" pitchFamily="50" charset="-128"/>
              <a:ea typeface="Noto Sans JP Black" panose="020B0200000000000000" pitchFamily="50" charset="-128"/>
              <a:cs typeface="Arial"/>
            </a:endParaRPr>
          </a:p>
          <a:p>
            <a:pPr>
              <a:lnSpc>
                <a:spcPct val="150000"/>
              </a:lnSpc>
            </a:pPr>
            <a:endParaRPr lang="en-US" altLang="ja-JP" sz="3200" b="1" dirty="0">
              <a:solidFill>
                <a:srgbClr val="17458F"/>
              </a:solidFill>
              <a:latin typeface="Noto Sans JP Black" panose="020B0200000000000000" pitchFamily="50" charset="-128"/>
              <a:ea typeface="Noto Sans JP Black" panose="020B0200000000000000" pitchFamily="50" charset="-128"/>
              <a:cs typeface="Arial"/>
            </a:endParaRPr>
          </a:p>
          <a:p>
            <a:pPr>
              <a:lnSpc>
                <a:spcPct val="150000"/>
              </a:lnSpc>
            </a:pPr>
            <a:r>
              <a:rPr lang="ja-JP" sz="2800" dirty="0">
                <a:solidFill>
                  <a:srgbClr val="17458F"/>
                </a:solidFill>
                <a:latin typeface="Noto Sans JP Black" panose="020B0200000000000000" pitchFamily="50" charset="-128"/>
                <a:ea typeface="Noto Sans JP Black" panose="020B0200000000000000" pitchFamily="50" charset="-128"/>
              </a:rPr>
              <a:t>　　</a:t>
            </a:r>
            <a:endParaRPr lang="en-US" altLang="ja-JP" sz="2800" dirty="0">
              <a:solidFill>
                <a:srgbClr val="17458F"/>
              </a:solidFill>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4916E5E8-0A87-86E3-718A-581BE6809E29}"/>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191021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5971-78C1-2513-F2ED-5061621422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93417-DA16-A667-3D4A-0D6F75B38CB5}"/>
              </a:ext>
            </a:extLst>
          </p:cNvPr>
          <p:cNvSpPr>
            <a:spLocks noGrp="1"/>
          </p:cNvSpPr>
          <p:nvPr>
            <p:ph type="sldNum" sz="quarter" idx="12"/>
          </p:nvPr>
        </p:nvSpPr>
        <p:spPr/>
        <p:txBody>
          <a:bodyPr/>
          <a:lstStyle/>
          <a:p>
            <a:pPr algn="r" rtl="0"/>
            <a:fld id="{97A94E25-127B-4C48-AF96-44BA7B823777}" type="slidenum">
              <a:rPr/>
              <a:pPr algn="r" rtl="0"/>
              <a:t>27</a:t>
            </a:fld>
            <a:endParaRPr lang="ja" dirty="0"/>
          </a:p>
        </p:txBody>
      </p:sp>
      <p:sp>
        <p:nvSpPr>
          <p:cNvPr id="8" name="タイトル 7">
            <a:extLst>
              <a:ext uri="{FF2B5EF4-FFF2-40B4-BE49-F238E27FC236}">
                <a16:creationId xmlns:a16="http://schemas.microsoft.com/office/drawing/2014/main" id="{4FD22D12-77D6-F96D-6967-A0C40688057C}"/>
              </a:ext>
            </a:extLst>
          </p:cNvPr>
          <p:cNvSpPr>
            <a:spLocks noGrp="1"/>
          </p:cNvSpPr>
          <p:nvPr>
            <p:ph type="title"/>
          </p:nvPr>
        </p:nvSpPr>
        <p:spPr>
          <a:xfrm>
            <a:off x="143933" y="0"/>
            <a:ext cx="11506200" cy="1540042"/>
          </a:xfrm>
        </p:spPr>
        <p:txBody>
          <a:bodyPr>
            <a:normAutofit/>
          </a:bodyPr>
          <a:lstStyle/>
          <a:p>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速報</a:t>
            </a:r>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今回の改正点（１）</a:t>
            </a:r>
          </a:p>
        </p:txBody>
      </p:sp>
      <p:sp>
        <p:nvSpPr>
          <p:cNvPr id="4" name="コンテンツ プレースホルダー 2">
            <a:extLst>
              <a:ext uri="{FF2B5EF4-FFF2-40B4-BE49-F238E27FC236}">
                <a16:creationId xmlns:a16="http://schemas.microsoft.com/office/drawing/2014/main" id="{C80389B6-5DE0-F0E9-E1E0-2915CFC87102}"/>
              </a:ext>
            </a:extLst>
          </p:cNvPr>
          <p:cNvSpPr>
            <a:spLocks noGrp="1"/>
          </p:cNvSpPr>
          <p:nvPr/>
        </p:nvSpPr>
        <p:spPr>
          <a:xfrm>
            <a:off x="381000" y="1655611"/>
            <a:ext cx="11506199" cy="497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a:lnSpc>
                <a:spcPct val="110000"/>
              </a:lnSpc>
            </a:pPr>
            <a:r>
              <a:rPr kumimoji="1" lang="ja-JP" altLang="en-US" sz="3200" b="1" dirty="0">
                <a:solidFill>
                  <a:srgbClr val="FF7600"/>
                </a:solidFill>
                <a:latin typeface="Noto Sans JP Black" panose="020B0200000000000000" pitchFamily="50" charset="-128"/>
                <a:ea typeface="Noto Sans JP Black" panose="020B0200000000000000" pitchFamily="50" charset="-128"/>
              </a:rPr>
              <a:t>人頭分担金値上げ</a:t>
            </a:r>
            <a:r>
              <a:rPr kumimoji="1" lang="ja-JP" altLang="en-US" sz="3200" dirty="0">
                <a:latin typeface="Noto Sans JP Black" panose="020B0200000000000000" pitchFamily="50" charset="-128"/>
                <a:ea typeface="Noto Sans JP Black" panose="020B0200000000000000" pitchFamily="50" charset="-128"/>
              </a:rPr>
              <a:t>（</a:t>
            </a:r>
            <a:r>
              <a:rPr kumimoji="1" lang="en-US" altLang="ja-JP" sz="3200" dirty="0">
                <a:latin typeface="Noto Sans JP Black" panose="020B0200000000000000" pitchFamily="50" charset="-128"/>
                <a:ea typeface="Noto Sans JP Black" panose="020B0200000000000000" pitchFamily="50" charset="-128"/>
              </a:rPr>
              <a:t>RI</a:t>
            </a:r>
            <a:r>
              <a:rPr kumimoji="1" lang="ja-JP" altLang="en-US" sz="3200" dirty="0">
                <a:latin typeface="Noto Sans JP Black" panose="020B0200000000000000" pitchFamily="50" charset="-128"/>
                <a:ea typeface="Noto Sans JP Black" panose="020B0200000000000000" pitchFamily="50" charset="-128"/>
              </a:rPr>
              <a:t>事務局）</a:t>
            </a:r>
            <a:r>
              <a:rPr kumimoji="1" lang="ja-JP" altLang="en-US" sz="2800" dirty="0">
                <a:latin typeface="Noto Sans JP Black" panose="020B0200000000000000" pitchFamily="50" charset="-128"/>
                <a:ea typeface="Noto Sans JP Black" panose="020B0200000000000000" pitchFamily="50" charset="-128"/>
              </a:rPr>
              <a:t>　</a:t>
            </a:r>
            <a:r>
              <a:rPr kumimoji="1" lang="ja-JP" altLang="en-US" sz="3200" b="1" dirty="0">
                <a:solidFill>
                  <a:srgbClr val="FF0000"/>
                </a:solidFill>
                <a:latin typeface="Noto Sans JP Black" panose="020B0200000000000000" pitchFamily="50" charset="-128"/>
                <a:ea typeface="Noto Sans JP Black" panose="020B0200000000000000" pitchFamily="50" charset="-128"/>
              </a:rPr>
              <a:t>可決　</a:t>
            </a:r>
            <a:endParaRPr kumimoji="1" lang="en-US" altLang="ja-JP" sz="3200" b="1" dirty="0">
              <a:solidFill>
                <a:srgbClr val="FF0000"/>
              </a:solidFill>
              <a:latin typeface="Noto Sans JP Black" panose="020B0200000000000000" pitchFamily="50" charset="-128"/>
              <a:ea typeface="Noto Sans JP Black" panose="020B0200000000000000" pitchFamily="50" charset="-128"/>
            </a:endParaRPr>
          </a:p>
          <a:p>
            <a:pPr marL="457200" lvl="2"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前回</a:t>
            </a:r>
            <a:r>
              <a:rPr kumimoji="1" lang="en-US" altLang="ja-JP" sz="2400" dirty="0">
                <a:latin typeface="Noto Sans JP Black" panose="020B0200000000000000" pitchFamily="50" charset="-128"/>
                <a:ea typeface="Noto Sans JP Black" panose="020B0200000000000000" pitchFamily="50" charset="-128"/>
              </a:rPr>
              <a:t>2023</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37.50</a:t>
            </a:r>
            <a:r>
              <a:rPr kumimoji="1" lang="ja-JP" altLang="en-US" sz="2400" dirty="0">
                <a:latin typeface="Noto Sans JP Black" panose="020B0200000000000000" pitchFamily="50" charset="-128"/>
                <a:ea typeface="Noto Sans JP Black" panose="020B0200000000000000" pitchFamily="50" charset="-128"/>
              </a:rPr>
              <a:t>米ドル（半年）、</a:t>
            </a:r>
            <a:r>
              <a:rPr kumimoji="1" lang="en-US" altLang="ja-JP" sz="2400" dirty="0">
                <a:latin typeface="Noto Sans JP Black" panose="020B0200000000000000" pitchFamily="50" charset="-128"/>
                <a:ea typeface="Noto Sans JP Black" panose="020B0200000000000000" pitchFamily="50" charset="-128"/>
              </a:rPr>
              <a:t>2024</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39.25</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2025</a:t>
            </a:r>
            <a:r>
              <a:rPr kumimoji="1" lang="ja-JP" altLang="en-US" sz="2400" dirty="0">
                <a:latin typeface="Noto Sans JP Black" panose="020B0200000000000000" pitchFamily="50" charset="-128"/>
                <a:ea typeface="Noto Sans JP Black" panose="020B0200000000000000" pitchFamily="50" charset="-128"/>
              </a:rPr>
              <a:t>以後　</a:t>
            </a:r>
            <a:r>
              <a:rPr kumimoji="1" lang="en-US" altLang="ja-JP" sz="2400" dirty="0">
                <a:latin typeface="Noto Sans JP Black" panose="020B0200000000000000" pitchFamily="50" charset="-128"/>
                <a:ea typeface="Noto Sans JP Black" panose="020B0200000000000000" pitchFamily="50" charset="-128"/>
              </a:rPr>
              <a:t>41.0</a:t>
            </a:r>
          </a:p>
          <a:p>
            <a:pPr marL="457200" lvl="2"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2026</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42.75</a:t>
            </a:r>
            <a:r>
              <a:rPr kumimoji="1" lang="ja-JP" altLang="en-US" sz="2400" dirty="0">
                <a:latin typeface="Noto Sans JP Black" panose="020B0200000000000000" pitchFamily="50" charset="-128"/>
                <a:ea typeface="Noto Sans JP Black" panose="020B0200000000000000" pitchFamily="50" charset="-128"/>
              </a:rPr>
              <a:t>米ドル（半年）、</a:t>
            </a:r>
            <a:r>
              <a:rPr kumimoji="1" lang="en-US" altLang="ja-JP" sz="2400" dirty="0">
                <a:latin typeface="Noto Sans JP Black" panose="020B0200000000000000" pitchFamily="50" charset="-128"/>
                <a:ea typeface="Noto Sans JP Black" panose="020B0200000000000000" pitchFamily="50" charset="-128"/>
              </a:rPr>
              <a:t>2027</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44.63</a:t>
            </a: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2028</a:t>
            </a:r>
            <a:r>
              <a:rPr kumimoji="1" lang="ja-JP" altLang="en-US" sz="2400" dirty="0">
                <a:latin typeface="Noto Sans JP Black" panose="020B0200000000000000" pitchFamily="50" charset="-128"/>
                <a:ea typeface="Noto Sans JP Black" panose="020B0200000000000000" pitchFamily="50" charset="-128"/>
              </a:rPr>
              <a:t>以後　</a:t>
            </a:r>
            <a:r>
              <a:rPr kumimoji="1" lang="en-US" altLang="ja-JP" sz="2400" dirty="0">
                <a:latin typeface="Noto Sans JP Black" panose="020B0200000000000000" pitchFamily="50" charset="-128"/>
                <a:ea typeface="Noto Sans JP Black" panose="020B0200000000000000" pitchFamily="50" charset="-128"/>
              </a:rPr>
              <a:t>46.50</a:t>
            </a:r>
          </a:p>
          <a:p>
            <a:pPr>
              <a:lnSpc>
                <a:spcPct val="110000"/>
              </a:lnSpc>
            </a:pPr>
            <a:r>
              <a:rPr kumimoji="1" lang="ja-JP" altLang="en-US" sz="2800" b="1" dirty="0">
                <a:solidFill>
                  <a:srgbClr val="FF7600"/>
                </a:solidFill>
                <a:latin typeface="Noto Sans JP Black" panose="020B0200000000000000" pitchFamily="50" charset="-128"/>
                <a:ea typeface="Noto Sans JP Black" panose="020B0200000000000000" pitchFamily="50" charset="-128"/>
              </a:rPr>
              <a:t>人頭分担金決定プロセス</a:t>
            </a:r>
            <a:r>
              <a:rPr kumimoji="1" lang="ja-JP" altLang="en-US" sz="2800" dirty="0">
                <a:latin typeface="Noto Sans JP Black" panose="020B0200000000000000" pitchFamily="50" charset="-128"/>
                <a:ea typeface="Noto Sans JP Black" panose="020B0200000000000000" pitchFamily="50" charset="-128"/>
              </a:rPr>
              <a:t>（</a:t>
            </a:r>
            <a:r>
              <a:rPr kumimoji="1" lang="en-US" altLang="ja-JP" sz="2800" dirty="0">
                <a:latin typeface="Noto Sans JP Black" panose="020B0200000000000000" pitchFamily="50" charset="-128"/>
                <a:ea typeface="Noto Sans JP Black" panose="020B0200000000000000" pitchFamily="50" charset="-128"/>
              </a:rPr>
              <a:t>RI</a:t>
            </a:r>
            <a:r>
              <a:rPr kumimoji="1" lang="ja-JP" altLang="en-US" sz="2800" dirty="0">
                <a:latin typeface="Noto Sans JP Black" panose="020B0200000000000000" pitchFamily="50" charset="-128"/>
                <a:ea typeface="Noto Sans JP Black" panose="020B0200000000000000" pitchFamily="50" charset="-128"/>
              </a:rPr>
              <a:t>事務局）</a:t>
            </a:r>
            <a:r>
              <a:rPr kumimoji="1" lang="ja-JP" altLang="en-US" sz="2800" b="1" dirty="0">
                <a:solidFill>
                  <a:srgbClr val="FF0000"/>
                </a:solidFill>
                <a:latin typeface="Noto Sans JP Black" panose="020B0200000000000000" pitchFamily="50" charset="-128"/>
                <a:ea typeface="Noto Sans JP Black" panose="020B0200000000000000" pitchFamily="50" charset="-128"/>
              </a:rPr>
              <a:t>事前撤回　</a:t>
            </a:r>
            <a:endParaRPr kumimoji="1" lang="en-US" altLang="ja-JP" sz="2800" b="1" dirty="0">
              <a:solidFill>
                <a:srgbClr val="FF0000"/>
              </a:solidFill>
              <a:latin typeface="Noto Sans JP Black" panose="020B0200000000000000" pitchFamily="50" charset="-128"/>
              <a:ea typeface="Noto Sans JP Black" panose="020B0200000000000000" pitchFamily="50" charset="-128"/>
            </a:endParaRPr>
          </a:p>
          <a:p>
            <a:pPr marL="457200" lvl="2"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規定審議会で決定→</a:t>
            </a:r>
            <a:r>
              <a:rPr kumimoji="1" lang="en-US" altLang="ja-JP" sz="2400" dirty="0">
                <a:latin typeface="Noto Sans JP Black" panose="020B0200000000000000" pitchFamily="50" charset="-128"/>
                <a:ea typeface="Noto Sans JP Black" panose="020B0200000000000000" pitchFamily="50" charset="-128"/>
              </a:rPr>
              <a:t>RI</a:t>
            </a:r>
            <a:r>
              <a:rPr kumimoji="1" lang="ja-JP" altLang="en-US" sz="2400" dirty="0">
                <a:latin typeface="Noto Sans JP Black" panose="020B0200000000000000" pitchFamily="50" charset="-128"/>
                <a:ea typeface="Noto Sans JP Black" panose="020B0200000000000000" pitchFamily="50" charset="-128"/>
              </a:rPr>
              <a:t>事務局が定めたとおりに支払う</a:t>
            </a:r>
            <a:endParaRPr kumimoji="1" lang="en-US" altLang="ja-JP" sz="2400" dirty="0">
              <a:latin typeface="Noto Sans JP Black" panose="020B0200000000000000" pitchFamily="50" charset="-128"/>
              <a:ea typeface="Noto Sans JP Black" panose="020B0200000000000000" pitchFamily="50" charset="-128"/>
            </a:endParaRPr>
          </a:p>
          <a:p>
            <a:pPr marL="457200" lvl="2"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　</a:t>
            </a:r>
            <a:endParaRPr kumimoji="1" lang="en-US" altLang="ja-JP" sz="2400" dirty="0">
              <a:latin typeface="Noto Sans JP Black" panose="020B0200000000000000" pitchFamily="50" charset="-128"/>
              <a:ea typeface="Noto Sans JP Black" panose="020B0200000000000000" pitchFamily="50" charset="-128"/>
            </a:endParaRPr>
          </a:p>
          <a:p>
            <a:pPr>
              <a:lnSpc>
                <a:spcPct val="110000"/>
              </a:lnSpc>
            </a:pPr>
            <a:r>
              <a:rPr kumimoji="1" lang="ja-JP" altLang="en-US" sz="3200" b="1" dirty="0">
                <a:solidFill>
                  <a:srgbClr val="FF7600"/>
                </a:solidFill>
                <a:latin typeface="Noto Sans JP Black" panose="020B0200000000000000" pitchFamily="50" charset="-128"/>
                <a:ea typeface="Noto Sans JP Black" panose="020B0200000000000000" pitchFamily="50" charset="-128"/>
              </a:rPr>
              <a:t>地区大会毎年開催の任意化</a:t>
            </a:r>
            <a:r>
              <a:rPr kumimoji="1" lang="ja-JP" altLang="en-US" sz="3200" dirty="0">
                <a:latin typeface="Noto Sans JP Black" panose="020B0200000000000000" pitchFamily="50" charset="-128"/>
                <a:ea typeface="Noto Sans JP Black" panose="020B0200000000000000" pitchFamily="50" charset="-128"/>
              </a:rPr>
              <a:t>（</a:t>
            </a:r>
            <a:r>
              <a:rPr kumimoji="1" lang="en-US" altLang="ja-JP" sz="3200" dirty="0">
                <a:latin typeface="Noto Sans JP Black" panose="020B0200000000000000" pitchFamily="50" charset="-128"/>
                <a:ea typeface="Noto Sans JP Black" panose="020B0200000000000000" pitchFamily="50" charset="-128"/>
              </a:rPr>
              <a:t>RI</a:t>
            </a:r>
            <a:r>
              <a:rPr kumimoji="1" lang="ja-JP" altLang="en-US" sz="3200" dirty="0">
                <a:latin typeface="Noto Sans JP Black" panose="020B0200000000000000" pitchFamily="50" charset="-128"/>
                <a:ea typeface="Noto Sans JP Black" panose="020B0200000000000000" pitchFamily="50" charset="-128"/>
              </a:rPr>
              <a:t>事務局）</a:t>
            </a:r>
            <a:r>
              <a:rPr kumimoji="1" lang="ja-JP" altLang="en-US" sz="3200" b="1" dirty="0">
                <a:solidFill>
                  <a:srgbClr val="FF0000"/>
                </a:solidFill>
                <a:latin typeface="Noto Sans JP Black" panose="020B0200000000000000" pitchFamily="50" charset="-128"/>
                <a:ea typeface="Noto Sans JP Black" panose="020B0200000000000000" pitchFamily="50" charset="-128"/>
              </a:rPr>
              <a:t>可決　</a:t>
            </a:r>
            <a:endParaRPr kumimoji="1" lang="en-US" altLang="ja-JP" sz="3200" b="1" dirty="0">
              <a:solidFill>
                <a:srgbClr val="FF0000"/>
              </a:solidFill>
              <a:latin typeface="Noto Sans JP Black" panose="020B0200000000000000" pitchFamily="50" charset="-128"/>
              <a:ea typeface="Noto Sans JP Black" panose="020B0200000000000000" pitchFamily="50" charset="-128"/>
            </a:endParaRPr>
          </a:p>
          <a:p>
            <a:pPr marL="457200" lvl="2" indent="0">
              <a:lnSpc>
                <a:spcPct val="110000"/>
              </a:lnSpc>
              <a:buNone/>
            </a:pPr>
            <a:r>
              <a:rPr kumimoji="1" lang="ja-JP" altLang="en-US" sz="2400" u="sng" dirty="0">
                <a:latin typeface="Noto Sans JP Black" panose="020B0200000000000000" pitchFamily="50" charset="-128"/>
                <a:ea typeface="Noto Sans JP Black" panose="020B0200000000000000" pitchFamily="50" charset="-128"/>
              </a:rPr>
              <a:t>毎年</a:t>
            </a:r>
            <a:r>
              <a:rPr kumimoji="1" lang="ja-JP" altLang="en-US" sz="2400" dirty="0">
                <a:latin typeface="Noto Sans JP Black" panose="020B0200000000000000" pitchFamily="50" charset="-128"/>
                <a:ea typeface="Noto Sans JP Black" panose="020B0200000000000000" pitchFamily="50" charset="-128"/>
              </a:rPr>
              <a:t>開催する　→毎年を削除</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32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800" dirty="0">
              <a:latin typeface="Noto Sans JP Black" panose="020B0200000000000000" pitchFamily="50" charset="-128"/>
              <a:ea typeface="Noto Sans JP Black" panose="020B0200000000000000" pitchFamily="50" charset="-128"/>
            </a:endParaRPr>
          </a:p>
          <a:p>
            <a:pPr>
              <a:lnSpc>
                <a:spcPct val="110000"/>
              </a:lnSpc>
            </a:pPr>
            <a:endParaRPr kumimoji="1" lang="ja-JP" altLang="en-US"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735E8ECB-56C2-E081-B349-EC7D2F741A93}"/>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239793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468F-5296-E06C-1571-032B1D4D68E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E46E6F-DBBA-90BC-BD48-C59149C9C3B7}"/>
              </a:ext>
            </a:extLst>
          </p:cNvPr>
          <p:cNvSpPr>
            <a:spLocks noGrp="1"/>
          </p:cNvSpPr>
          <p:nvPr>
            <p:ph type="sldNum" sz="quarter" idx="12"/>
          </p:nvPr>
        </p:nvSpPr>
        <p:spPr/>
        <p:txBody>
          <a:bodyPr/>
          <a:lstStyle/>
          <a:p>
            <a:pPr algn="r" rtl="0"/>
            <a:fld id="{97A94E25-127B-4C48-AF96-44BA7B823777}" type="slidenum">
              <a:rPr/>
              <a:pPr algn="r" rtl="0"/>
              <a:t>28</a:t>
            </a:fld>
            <a:endParaRPr lang="ja" dirty="0"/>
          </a:p>
        </p:txBody>
      </p:sp>
      <p:sp>
        <p:nvSpPr>
          <p:cNvPr id="8" name="タイトル 7">
            <a:extLst>
              <a:ext uri="{FF2B5EF4-FFF2-40B4-BE49-F238E27FC236}">
                <a16:creationId xmlns:a16="http://schemas.microsoft.com/office/drawing/2014/main" id="{D93E24A1-C17A-B417-59AD-E36B4F42863D}"/>
              </a:ext>
            </a:extLst>
          </p:cNvPr>
          <p:cNvSpPr>
            <a:spLocks noGrp="1"/>
          </p:cNvSpPr>
          <p:nvPr>
            <p:ph type="title"/>
          </p:nvPr>
        </p:nvSpPr>
        <p:spPr>
          <a:xfrm>
            <a:off x="143933" y="0"/>
            <a:ext cx="11506200" cy="1540042"/>
          </a:xfrm>
        </p:spPr>
        <p:txBody>
          <a:bodyPr>
            <a:normAutofit/>
          </a:bodyPr>
          <a:lstStyle/>
          <a:p>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速報</a:t>
            </a:r>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今回の改正点（２）</a:t>
            </a:r>
            <a:r>
              <a:rPr lang="ja-JP" altLang="en-US" sz="3200" dirty="0">
                <a:ln>
                  <a:solidFill>
                    <a:schemeClr val="bg1"/>
                  </a:solidFill>
                </a:ln>
                <a:solidFill>
                  <a:srgbClr val="F7A81B"/>
                </a:solidFill>
                <a:latin typeface="Noto Sans JP Black" panose="020B0200000000000000" pitchFamily="50" charset="-128"/>
                <a:ea typeface="Noto Sans JP Black" panose="020B0200000000000000" pitchFamily="50" charset="-128"/>
              </a:rPr>
              <a:t>標準ロータリークラブ定款</a:t>
            </a:r>
          </a:p>
        </p:txBody>
      </p:sp>
      <p:sp>
        <p:nvSpPr>
          <p:cNvPr id="4" name="コンテンツ プレースホルダー 2">
            <a:extLst>
              <a:ext uri="{FF2B5EF4-FFF2-40B4-BE49-F238E27FC236}">
                <a16:creationId xmlns:a16="http://schemas.microsoft.com/office/drawing/2014/main" id="{6780CFBF-CE67-C38C-B9EA-CAA1363756E2}"/>
              </a:ext>
            </a:extLst>
          </p:cNvPr>
          <p:cNvSpPr>
            <a:spLocks noGrp="1"/>
          </p:cNvSpPr>
          <p:nvPr/>
        </p:nvSpPr>
        <p:spPr>
          <a:xfrm>
            <a:off x="381000" y="1836767"/>
            <a:ext cx="11506199" cy="5021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nSpc>
                <a:spcPct val="110000"/>
              </a:lnSpc>
              <a:buNone/>
            </a:pPr>
            <a:r>
              <a:rPr kumimoji="1" lang="ja-JP" altLang="en-US" sz="4000" b="1" dirty="0">
                <a:solidFill>
                  <a:srgbClr val="FF7600"/>
                </a:solidFill>
                <a:latin typeface="Noto Sans JP Black" panose="020B0200000000000000" pitchFamily="50" charset="-128"/>
                <a:ea typeface="Noto Sans JP Black" panose="020B0200000000000000" pitchFamily="50" charset="-128"/>
              </a:rPr>
              <a:t>第３条　クラブの目的</a:t>
            </a:r>
            <a:r>
              <a:rPr kumimoji="1" lang="ja-JP" altLang="en-US" sz="3600" dirty="0">
                <a:latin typeface="Noto Sans JP Black" panose="020B0200000000000000" pitchFamily="50" charset="-128"/>
                <a:ea typeface="Noto Sans JP Black" panose="020B0200000000000000" pitchFamily="50" charset="-128"/>
              </a:rPr>
              <a:t>　</a:t>
            </a:r>
            <a:r>
              <a:rPr kumimoji="1" lang="ja-JP" altLang="en-US" sz="3600" b="1" dirty="0">
                <a:solidFill>
                  <a:schemeClr val="tx1"/>
                </a:solidFill>
                <a:latin typeface="Noto Sans JP Black" panose="020B0200000000000000" pitchFamily="50" charset="-128"/>
                <a:ea typeface="Noto Sans JP Black" panose="020B0200000000000000" pitchFamily="50" charset="-128"/>
              </a:rPr>
              <a:t>用語の問題か？</a:t>
            </a:r>
            <a:endParaRPr kumimoji="1" lang="en-US" altLang="ja-JP" sz="36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a:t>
            </a:r>
            <a:r>
              <a:rPr kumimoji="1" lang="en-US" altLang="ja-JP" sz="2400" dirty="0">
                <a:latin typeface="Noto Sans JP Black" panose="020B0200000000000000" pitchFamily="50" charset="-128"/>
                <a:ea typeface="Noto Sans JP Black" panose="020B0200000000000000" pitchFamily="50" charset="-128"/>
              </a:rPr>
              <a:t>b</a:t>
            </a:r>
            <a:r>
              <a:rPr kumimoji="1" lang="ja-JP" altLang="en-US" sz="2400" dirty="0">
                <a:latin typeface="Noto Sans JP Black" panose="020B0200000000000000" pitchFamily="50" charset="-128"/>
                <a:ea typeface="Noto Sans JP Black" panose="020B0200000000000000" pitchFamily="50" charset="-128"/>
              </a:rPr>
              <a:t>）五大奉仕部門に基づいて成果あふれる</a:t>
            </a:r>
            <a:r>
              <a:rPr kumimoji="1" lang="ja-JP" altLang="en-US" sz="2400" b="1" u="sng" dirty="0">
                <a:latin typeface="Noto Sans JP Black" panose="020B0200000000000000" pitchFamily="50" charset="-128"/>
                <a:ea typeface="Noto Sans JP Black" panose="020B0200000000000000" pitchFamily="50" charset="-128"/>
              </a:rPr>
              <a:t>社会</a:t>
            </a:r>
            <a:r>
              <a:rPr kumimoji="1" lang="ja-JP" altLang="en-US" sz="2400" dirty="0">
                <a:latin typeface="Noto Sans JP Black" panose="020B0200000000000000" pitchFamily="50" charset="-128"/>
                <a:ea typeface="Noto Sans JP Black" panose="020B0200000000000000" pitchFamily="50" charset="-128"/>
              </a:rPr>
              <a:t>奉仕プロジェクトを実践すること</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　　</a:t>
            </a:r>
            <a:r>
              <a:rPr kumimoji="1" lang="en-US" altLang="ja-JP" dirty="0">
                <a:latin typeface="Noto Sans JP Black" panose="020B0200000000000000" pitchFamily="50" charset="-128"/>
                <a:ea typeface="Noto Sans JP Black" panose="020B0200000000000000" pitchFamily="50" charset="-128"/>
              </a:rPr>
              <a:t>※</a:t>
            </a:r>
            <a:r>
              <a:rPr kumimoji="1" lang="ja-JP" altLang="en-US" dirty="0">
                <a:latin typeface="Noto Sans JP Black" panose="020B0200000000000000" pitchFamily="50" charset="-128"/>
                <a:ea typeface="Noto Sans JP Black" panose="020B0200000000000000" pitchFamily="50" charset="-128"/>
              </a:rPr>
              <a:t>フランスのクラブからの制定案</a:t>
            </a: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　　　「</a:t>
            </a:r>
            <a:r>
              <a:rPr kumimoji="1" lang="en-US" altLang="ja-JP" sz="2400" dirty="0">
                <a:latin typeface="Noto Sans JP Black" panose="020B0200000000000000" pitchFamily="50" charset="-128"/>
                <a:ea typeface="Noto Sans JP Black" panose="020B0200000000000000" pitchFamily="50" charset="-128"/>
              </a:rPr>
              <a:t>Actions </a:t>
            </a:r>
            <a:r>
              <a:rPr kumimoji="1" lang="en-US" altLang="ja-JP" sz="2400" dirty="0" err="1">
                <a:latin typeface="Noto Sans JP Black" panose="020B0200000000000000" pitchFamily="50" charset="-128"/>
                <a:ea typeface="Noto Sans JP Black" panose="020B0200000000000000" pitchFamily="50" charset="-128"/>
              </a:rPr>
              <a:t>d'intérêt</a:t>
            </a:r>
            <a:r>
              <a:rPr kumimoji="1" lang="en-US" altLang="ja-JP" sz="2400" dirty="0">
                <a:latin typeface="Noto Sans JP Black" panose="020B0200000000000000" pitchFamily="50" charset="-128"/>
                <a:ea typeface="Noto Sans JP Black" panose="020B0200000000000000" pitchFamily="50" charset="-128"/>
              </a:rPr>
              <a:t> </a:t>
            </a:r>
            <a:r>
              <a:rPr kumimoji="1" lang="en-US" altLang="ja-JP" sz="2400" dirty="0" err="1">
                <a:latin typeface="Noto Sans JP Black" panose="020B0200000000000000" pitchFamily="50" charset="-128"/>
                <a:ea typeface="Noto Sans JP Black" panose="020B0200000000000000" pitchFamily="50" charset="-128"/>
              </a:rPr>
              <a:t>général</a:t>
            </a:r>
            <a:r>
              <a:rPr kumimoji="1" lang="ja-JP" altLang="en-US" sz="2400" dirty="0">
                <a:latin typeface="Noto Sans JP Black" panose="020B0200000000000000" pitchFamily="50" charset="-128"/>
                <a:ea typeface="Noto Sans JP Black" panose="020B0200000000000000" pitchFamily="50" charset="-128"/>
              </a:rPr>
              <a:t>」と訳すべき、</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dirty="0">
                <a:latin typeface="Noto Sans JP Black" panose="020B0200000000000000" pitchFamily="50" charset="-128"/>
                <a:ea typeface="Noto Sans JP Black" panose="020B0200000000000000" pitchFamily="50" charset="-128"/>
              </a:rPr>
              <a:t>　　　</a:t>
            </a:r>
            <a:r>
              <a:rPr kumimoji="1" lang="ja-JP" altLang="en-US" sz="2400" dirty="0">
                <a:latin typeface="Noto Sans JP Black" panose="020B0200000000000000" pitchFamily="50" charset="-128"/>
                <a:ea typeface="Noto Sans JP Black" panose="020B0200000000000000" pitchFamily="50" charset="-128"/>
              </a:rPr>
              <a:t>「</a:t>
            </a:r>
            <a:r>
              <a:rPr kumimoji="1" lang="en-US" altLang="ja-JP" sz="2400" dirty="0">
                <a:latin typeface="Noto Sans JP Black" panose="020B0200000000000000" pitchFamily="50" charset="-128"/>
                <a:ea typeface="Noto Sans JP Black" panose="020B0200000000000000" pitchFamily="50" charset="-128"/>
              </a:rPr>
              <a:t>Actions </a:t>
            </a:r>
            <a:r>
              <a:rPr kumimoji="1" lang="en-US" altLang="ja-JP" sz="2400" dirty="0" err="1">
                <a:latin typeface="Noto Sans JP Black" panose="020B0200000000000000" pitchFamily="50" charset="-128"/>
                <a:ea typeface="Noto Sans JP Black" panose="020B0200000000000000" pitchFamily="50" charset="-128"/>
              </a:rPr>
              <a:t>d‘intérêt</a:t>
            </a:r>
            <a:r>
              <a:rPr kumimoji="1" lang="en-US" altLang="ja-JP" sz="2400" dirty="0">
                <a:latin typeface="Noto Sans JP Black" panose="020B0200000000000000" pitchFamily="50" charset="-128"/>
                <a:ea typeface="Noto Sans JP Black" panose="020B0200000000000000" pitchFamily="50" charset="-128"/>
              </a:rPr>
              <a:t> public</a:t>
            </a:r>
            <a:r>
              <a:rPr kumimoji="1" lang="ja-JP" altLang="en-US" sz="2400" dirty="0">
                <a:latin typeface="Noto Sans JP Black" panose="020B0200000000000000" pitchFamily="50" charset="-128"/>
                <a:ea typeface="Noto Sans JP Black" panose="020B0200000000000000" pitchFamily="50" charset="-128"/>
              </a:rPr>
              <a:t>」と訳すべきではない。</a:t>
            </a:r>
            <a:endParaRPr kumimoji="1" lang="ja-JP" altLang="en-US"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30CF30FD-0602-B68F-494C-EA060C9EE6A1}"/>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5932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1383-DD8E-3EA5-6137-4C5AE56C52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AB4940-7814-E7B7-F0F1-33731F3CA1D4}"/>
              </a:ext>
            </a:extLst>
          </p:cNvPr>
          <p:cNvSpPr>
            <a:spLocks noGrp="1"/>
          </p:cNvSpPr>
          <p:nvPr>
            <p:ph type="sldNum" sz="quarter" idx="12"/>
          </p:nvPr>
        </p:nvSpPr>
        <p:spPr/>
        <p:txBody>
          <a:bodyPr/>
          <a:lstStyle/>
          <a:p>
            <a:pPr algn="r" rtl="0"/>
            <a:fld id="{97A94E25-127B-4C48-AF96-44BA7B823777}" type="slidenum">
              <a:rPr/>
              <a:pPr algn="r" rtl="0"/>
              <a:t>29</a:t>
            </a:fld>
            <a:endParaRPr lang="ja" dirty="0"/>
          </a:p>
        </p:txBody>
      </p:sp>
      <p:sp>
        <p:nvSpPr>
          <p:cNvPr id="8" name="タイトル 7">
            <a:extLst>
              <a:ext uri="{FF2B5EF4-FFF2-40B4-BE49-F238E27FC236}">
                <a16:creationId xmlns:a16="http://schemas.microsoft.com/office/drawing/2014/main" id="{30C13F94-A40D-223A-8B96-D80546D3F931}"/>
              </a:ext>
            </a:extLst>
          </p:cNvPr>
          <p:cNvSpPr>
            <a:spLocks noGrp="1"/>
          </p:cNvSpPr>
          <p:nvPr>
            <p:ph type="title"/>
          </p:nvPr>
        </p:nvSpPr>
        <p:spPr>
          <a:xfrm>
            <a:off x="143933" y="0"/>
            <a:ext cx="11506200" cy="1540042"/>
          </a:xfrm>
        </p:spPr>
        <p:txBody>
          <a:bodyPr>
            <a:normAutofit/>
          </a:bodyPr>
          <a:lstStyle/>
          <a:p>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速報</a:t>
            </a:r>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今回の改正点（３）</a:t>
            </a:r>
            <a:r>
              <a:rPr lang="ja-JP" altLang="en-US" sz="3200" dirty="0">
                <a:ln>
                  <a:solidFill>
                    <a:schemeClr val="bg1"/>
                  </a:solidFill>
                </a:ln>
                <a:solidFill>
                  <a:srgbClr val="F7A81B"/>
                </a:solidFill>
                <a:latin typeface="Noto Sans JP Black" panose="020B0200000000000000" pitchFamily="50" charset="-128"/>
                <a:ea typeface="Noto Sans JP Black" panose="020B0200000000000000" pitchFamily="50" charset="-128"/>
              </a:rPr>
              <a:t>標準ロータリークラブ定款</a:t>
            </a:r>
          </a:p>
        </p:txBody>
      </p:sp>
      <p:sp>
        <p:nvSpPr>
          <p:cNvPr id="4" name="コンテンツ プレースホルダー 2">
            <a:extLst>
              <a:ext uri="{FF2B5EF4-FFF2-40B4-BE49-F238E27FC236}">
                <a16:creationId xmlns:a16="http://schemas.microsoft.com/office/drawing/2014/main" id="{9EC37C61-E778-BC61-3E4E-95FD87D42B80}"/>
              </a:ext>
            </a:extLst>
          </p:cNvPr>
          <p:cNvSpPr>
            <a:spLocks noGrp="1"/>
          </p:cNvSpPr>
          <p:nvPr/>
        </p:nvSpPr>
        <p:spPr>
          <a:xfrm>
            <a:off x="381000" y="1655612"/>
            <a:ext cx="11506199" cy="5021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nSpc>
                <a:spcPct val="110000"/>
              </a:lnSpc>
              <a:buNone/>
            </a:pPr>
            <a:r>
              <a:rPr kumimoji="1" lang="ja-JP" altLang="en-US" sz="3600" b="1" dirty="0">
                <a:solidFill>
                  <a:srgbClr val="FF7600"/>
                </a:solidFill>
                <a:latin typeface="Noto Sans JP Black" panose="020B0200000000000000" pitchFamily="50" charset="-128"/>
                <a:ea typeface="Noto Sans JP Black" panose="020B0200000000000000" pitchFamily="50" charset="-128"/>
              </a:rPr>
              <a:t>第７条　第２節　年次総会　</a:t>
            </a:r>
            <a:r>
              <a:rPr kumimoji="1" lang="ja-JP" altLang="en-US" sz="3200" b="1" dirty="0">
                <a:solidFill>
                  <a:schemeClr val="tx1"/>
                </a:solidFill>
                <a:latin typeface="Noto Sans JP Black" panose="020B0200000000000000" pitchFamily="50" charset="-128"/>
                <a:ea typeface="Noto Sans JP Black" panose="020B0200000000000000" pitchFamily="50" charset="-128"/>
              </a:rPr>
              <a:t>中間決算報告の期限を変更　</a:t>
            </a:r>
            <a:endParaRPr kumimoji="1" lang="en-US" altLang="ja-JP" sz="32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en-US" altLang="ja-JP" sz="2800" b="1" dirty="0">
                <a:solidFill>
                  <a:schemeClr val="tx1"/>
                </a:solidFill>
                <a:latin typeface="Noto Sans JP Black" panose="020B0200000000000000" pitchFamily="50" charset="-128"/>
                <a:ea typeface="Noto Sans JP Black" panose="020B0200000000000000" pitchFamily="50" charset="-128"/>
              </a:rPr>
              <a:t>【</a:t>
            </a:r>
            <a:r>
              <a:rPr kumimoji="1" lang="ja-JP" altLang="en-US" sz="2800" b="1" dirty="0">
                <a:solidFill>
                  <a:schemeClr val="tx1"/>
                </a:solidFill>
                <a:latin typeface="Noto Sans JP Black" panose="020B0200000000000000" pitchFamily="50" charset="-128"/>
                <a:ea typeface="Noto Sans JP Black" panose="020B0200000000000000" pitchFamily="50" charset="-128"/>
              </a:rPr>
              <a:t>改正前</a:t>
            </a:r>
            <a:r>
              <a:rPr kumimoji="1" lang="en-US" altLang="ja-JP" sz="2800" b="1" dirty="0">
                <a:solidFill>
                  <a:schemeClr val="tx1"/>
                </a:solidFill>
                <a:latin typeface="Noto Sans JP Black" panose="020B0200000000000000" pitchFamily="50" charset="-128"/>
                <a:ea typeface="Noto Sans JP Black" panose="020B0200000000000000" pitchFamily="50" charset="-128"/>
              </a:rPr>
              <a:t>】</a:t>
            </a:r>
            <a:r>
              <a:rPr kumimoji="1" lang="ja-JP" altLang="en-US" sz="2800" b="1" dirty="0">
                <a:solidFill>
                  <a:schemeClr val="tx1"/>
                </a:solidFill>
                <a:latin typeface="Noto Sans JP Black" panose="020B0200000000000000" pitchFamily="50" charset="-128"/>
                <a:ea typeface="Noto Sans JP Black" panose="020B0200000000000000" pitchFamily="50" charset="-128"/>
              </a:rPr>
              <a:t>「第２節　年次総会」</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　①役員の選挙、②現年度中間財務報告、③前年度の財務報告を行う　</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　ための年次総会を</a:t>
            </a:r>
            <a:r>
              <a:rPr kumimoji="1" lang="en-US" altLang="ja-JP" sz="2800" b="1" dirty="0">
                <a:solidFill>
                  <a:schemeClr val="tx1"/>
                </a:solidFill>
                <a:latin typeface="Noto Sans JP Black" panose="020B0200000000000000" pitchFamily="50" charset="-128"/>
                <a:ea typeface="Noto Sans JP Black" panose="020B0200000000000000" pitchFamily="50" charset="-128"/>
              </a:rPr>
              <a:t>12/31</a:t>
            </a:r>
            <a:r>
              <a:rPr kumimoji="1" lang="ja-JP" altLang="en-US" sz="2800" b="1" dirty="0">
                <a:solidFill>
                  <a:schemeClr val="tx1"/>
                </a:solidFill>
                <a:latin typeface="Noto Sans JP Black" panose="020B0200000000000000" pitchFamily="50" charset="-128"/>
                <a:ea typeface="Noto Sans JP Black" panose="020B0200000000000000" pitchFamily="50" charset="-128"/>
              </a:rPr>
              <a:t>までに開催　</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en-US" altLang="ja-JP" sz="2800" b="1" dirty="0">
                <a:solidFill>
                  <a:schemeClr val="tx1"/>
                </a:solidFill>
                <a:latin typeface="Noto Sans JP Black" panose="020B0200000000000000" pitchFamily="50" charset="-128"/>
                <a:ea typeface="Noto Sans JP Black" panose="020B0200000000000000" pitchFamily="50" charset="-128"/>
              </a:rPr>
              <a:t>【</a:t>
            </a:r>
            <a:r>
              <a:rPr kumimoji="1" lang="ja-JP" altLang="en-US" sz="2800" b="1" dirty="0">
                <a:solidFill>
                  <a:schemeClr val="tx1"/>
                </a:solidFill>
                <a:latin typeface="Noto Sans JP Black" panose="020B0200000000000000" pitchFamily="50" charset="-128"/>
                <a:ea typeface="Noto Sans JP Black" panose="020B0200000000000000" pitchFamily="50" charset="-128"/>
              </a:rPr>
              <a:t>改正後</a:t>
            </a:r>
            <a:r>
              <a:rPr kumimoji="1" lang="en-US" altLang="ja-JP" sz="2800" b="1" dirty="0">
                <a:solidFill>
                  <a:schemeClr val="tx1"/>
                </a:solidFill>
                <a:latin typeface="Noto Sans JP Black" panose="020B0200000000000000" pitchFamily="50" charset="-128"/>
                <a:ea typeface="Noto Sans JP Black" panose="020B0200000000000000" pitchFamily="50" charset="-128"/>
              </a:rPr>
              <a:t>】</a:t>
            </a:r>
            <a:r>
              <a:rPr kumimoji="1" lang="ja-JP" altLang="en-US" sz="2800" b="1" dirty="0">
                <a:solidFill>
                  <a:schemeClr val="tx1"/>
                </a:solidFill>
                <a:latin typeface="Noto Sans JP Black" panose="020B0200000000000000" pitchFamily="50" charset="-128"/>
                <a:ea typeface="Noto Sans JP Black" panose="020B0200000000000000" pitchFamily="50" charset="-128"/>
              </a:rPr>
              <a:t>「第２節　その他の会合」</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a:t>
            </a:r>
            <a:r>
              <a:rPr kumimoji="1" lang="en-US" altLang="ja-JP" sz="2800" b="1" dirty="0">
                <a:solidFill>
                  <a:schemeClr val="tx1"/>
                </a:solidFill>
                <a:latin typeface="Noto Sans JP Black" panose="020B0200000000000000" pitchFamily="50" charset="-128"/>
                <a:ea typeface="Noto Sans JP Black" panose="020B0200000000000000" pitchFamily="50" charset="-128"/>
              </a:rPr>
              <a:t>a)</a:t>
            </a:r>
            <a:r>
              <a:rPr kumimoji="1" lang="ja-JP" altLang="en-US" sz="2800" b="1" dirty="0">
                <a:solidFill>
                  <a:schemeClr val="tx1"/>
                </a:solidFill>
                <a:latin typeface="Noto Sans JP Black" panose="020B0200000000000000" pitchFamily="50" charset="-128"/>
                <a:ea typeface="Noto Sans JP Black" panose="020B0200000000000000" pitchFamily="50" charset="-128"/>
              </a:rPr>
              <a:t>　①役員の選挙、③前年度の財務報告のための年次総会　</a:t>
            </a:r>
            <a:r>
              <a:rPr kumimoji="1" lang="en-US" altLang="ja-JP" sz="2800" b="1" dirty="0">
                <a:solidFill>
                  <a:schemeClr val="tx1"/>
                </a:solidFill>
                <a:latin typeface="Noto Sans JP Black" panose="020B0200000000000000" pitchFamily="50" charset="-128"/>
                <a:ea typeface="Noto Sans JP Black" panose="020B0200000000000000" pitchFamily="50" charset="-128"/>
              </a:rPr>
              <a:t>12/31</a:t>
            </a:r>
            <a:r>
              <a:rPr kumimoji="1" lang="ja-JP" altLang="en-US" sz="2800" b="1" dirty="0">
                <a:solidFill>
                  <a:schemeClr val="tx1"/>
                </a:solidFill>
                <a:latin typeface="Noto Sans JP Black" panose="020B0200000000000000" pitchFamily="50" charset="-128"/>
                <a:ea typeface="Noto Sans JP Black" panose="020B0200000000000000" pitchFamily="50" charset="-128"/>
              </a:rPr>
              <a:t>迄</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a:t>
            </a:r>
            <a:r>
              <a:rPr kumimoji="1" lang="en-US" altLang="ja-JP" sz="2800" b="1" dirty="0">
                <a:solidFill>
                  <a:schemeClr val="tx1"/>
                </a:solidFill>
                <a:latin typeface="Noto Sans JP Black" panose="020B0200000000000000" pitchFamily="50" charset="-128"/>
                <a:ea typeface="Noto Sans JP Black" panose="020B0200000000000000" pitchFamily="50" charset="-128"/>
              </a:rPr>
              <a:t>b)</a:t>
            </a:r>
            <a:r>
              <a:rPr kumimoji="1" lang="ja-JP" altLang="en-US" sz="2800" b="1" dirty="0">
                <a:solidFill>
                  <a:schemeClr val="tx1"/>
                </a:solidFill>
                <a:latin typeface="Noto Sans JP Black" panose="020B0200000000000000" pitchFamily="50" charset="-128"/>
                <a:ea typeface="Noto Sans JP Black" panose="020B0200000000000000" pitchFamily="50" charset="-128"/>
              </a:rPr>
              <a:t>　②現年度の中間財務報告　</a:t>
            </a:r>
            <a:r>
              <a:rPr kumimoji="1" lang="en-US" altLang="ja-JP" sz="2800" b="1" dirty="0">
                <a:solidFill>
                  <a:schemeClr val="tx1"/>
                </a:solidFill>
                <a:latin typeface="Noto Sans JP Black" panose="020B0200000000000000" pitchFamily="50" charset="-128"/>
                <a:ea typeface="Noto Sans JP Black" panose="020B0200000000000000" pitchFamily="50" charset="-128"/>
              </a:rPr>
              <a:t>1/31</a:t>
            </a:r>
            <a:r>
              <a:rPr kumimoji="1" lang="ja-JP" altLang="en-US" sz="2800" b="1" dirty="0">
                <a:solidFill>
                  <a:schemeClr val="tx1"/>
                </a:solidFill>
                <a:latin typeface="Noto Sans JP Black" panose="020B0200000000000000" pitchFamily="50" charset="-128"/>
                <a:ea typeface="Noto Sans JP Black" panose="020B0200000000000000" pitchFamily="50" charset="-128"/>
              </a:rPr>
              <a:t>迄　</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　</a:t>
            </a:r>
            <a:endParaRPr kumimoji="1" lang="en-US" altLang="ja-JP" sz="32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800" dirty="0">
              <a:latin typeface="Noto Sans JP Black" panose="020B0200000000000000" pitchFamily="50" charset="-128"/>
              <a:ea typeface="Noto Sans JP Black" panose="020B0200000000000000" pitchFamily="50" charset="-128"/>
            </a:endParaRPr>
          </a:p>
          <a:p>
            <a:pPr>
              <a:lnSpc>
                <a:spcPct val="110000"/>
              </a:lnSpc>
            </a:pPr>
            <a:endParaRPr kumimoji="1" lang="ja-JP" altLang="en-US"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E3749CB3-0F1A-8B41-DE2D-A35F30B51BBF}"/>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179561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5971-78C1-2513-F2ED-506162142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5F2446-50A2-A734-4614-E2563906E7DD}"/>
              </a:ext>
            </a:extLst>
          </p:cNvPr>
          <p:cNvSpPr>
            <a:spLocks noGrp="1"/>
          </p:cNvSpPr>
          <p:nvPr>
            <p:ph type="title"/>
          </p:nvPr>
        </p:nvSpPr>
        <p:spPr>
          <a:xfrm>
            <a:off x="118533" y="146541"/>
            <a:ext cx="11743267" cy="1243719"/>
          </a:xfrm>
        </p:spPr>
        <p:txBody>
          <a:bodyPr>
            <a:norm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アドバイザー</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E3693417-DA16-A667-3D4A-0D6F75B38CB5}"/>
              </a:ext>
            </a:extLst>
          </p:cNvPr>
          <p:cNvSpPr>
            <a:spLocks noGrp="1"/>
          </p:cNvSpPr>
          <p:nvPr>
            <p:ph type="sldNum" sz="quarter" idx="12"/>
          </p:nvPr>
        </p:nvSpPr>
        <p:spPr/>
        <p:txBody>
          <a:bodyPr/>
          <a:lstStyle/>
          <a:p>
            <a:pPr algn="r" rtl="0"/>
            <a:fld id="{97A94E25-127B-4C48-AF96-44BA7B823777}" type="slidenum">
              <a:rPr/>
              <a:pPr algn="r" rtl="0"/>
              <a:t>3</a:t>
            </a:fld>
            <a:endParaRPr lang="ja" dirty="0"/>
          </a:p>
        </p:txBody>
      </p:sp>
      <p:sp>
        <p:nvSpPr>
          <p:cNvPr id="4" name="字幕 9">
            <a:extLst>
              <a:ext uri="{FF2B5EF4-FFF2-40B4-BE49-F238E27FC236}">
                <a16:creationId xmlns:a16="http://schemas.microsoft.com/office/drawing/2014/main" id="{60C35BC8-6ACD-AE3E-1C75-EBD42DBC27F3}"/>
              </a:ext>
            </a:extLst>
          </p:cNvPr>
          <p:cNvSpPr>
            <a:spLocks noGrp="1"/>
          </p:cNvSpPr>
          <p:nvPr/>
        </p:nvSpPr>
        <p:spPr>
          <a:xfrm>
            <a:off x="4167785" y="2909826"/>
            <a:ext cx="7482348" cy="1646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3200" dirty="0">
                <a:solidFill>
                  <a:srgbClr val="17458F"/>
                </a:solidFill>
                <a:latin typeface="Noto Sans JP Black" panose="020B0200000000000000" pitchFamily="50" charset="-128"/>
                <a:ea typeface="Noto Sans JP Black" panose="020B0200000000000000" pitchFamily="50" charset="-128"/>
              </a:rPr>
              <a:t>2024-2025</a:t>
            </a:r>
          </a:p>
          <a:p>
            <a:pPr algn="l"/>
            <a:r>
              <a:rPr lang="ja-JP" altLang="en-US" sz="3200" dirty="0">
                <a:solidFill>
                  <a:srgbClr val="17458F"/>
                </a:solidFill>
                <a:latin typeface="Noto Sans JP Black" panose="020B0200000000000000" pitchFamily="50" charset="-128"/>
                <a:ea typeface="Noto Sans JP Black" panose="020B0200000000000000" pitchFamily="50" charset="-128"/>
              </a:rPr>
              <a:t>国際ロータリー第</a:t>
            </a:r>
            <a:r>
              <a:rPr lang="en-US" altLang="ja-JP" sz="3200" dirty="0">
                <a:solidFill>
                  <a:srgbClr val="17458F"/>
                </a:solidFill>
                <a:latin typeface="Noto Sans JP Black" panose="020B0200000000000000" pitchFamily="50" charset="-128"/>
                <a:ea typeface="Noto Sans JP Black" panose="020B0200000000000000" pitchFamily="50" charset="-128"/>
              </a:rPr>
              <a:t>2770</a:t>
            </a:r>
            <a:r>
              <a:rPr lang="ja-JP" altLang="en-US" sz="3200" dirty="0">
                <a:solidFill>
                  <a:srgbClr val="17458F"/>
                </a:solidFill>
                <a:latin typeface="Noto Sans JP Black" panose="020B0200000000000000" pitchFamily="50" charset="-128"/>
                <a:ea typeface="Noto Sans JP Black" panose="020B0200000000000000" pitchFamily="50" charset="-128"/>
              </a:rPr>
              <a:t>地区ガバナー</a:t>
            </a:r>
            <a:endParaRPr lang="en-US" altLang="ja-JP" sz="32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3200" dirty="0">
                <a:solidFill>
                  <a:srgbClr val="17458F"/>
                </a:solidFill>
                <a:latin typeface="Noto Sans JP Black" panose="020B0200000000000000" pitchFamily="50" charset="-128"/>
                <a:ea typeface="Noto Sans JP Black" panose="020B0200000000000000" pitchFamily="50" charset="-128"/>
              </a:rPr>
              <a:t>岡村睦美（川口ロータリークラブ）</a:t>
            </a:r>
          </a:p>
        </p:txBody>
      </p:sp>
      <p:pic>
        <p:nvPicPr>
          <p:cNvPr id="6" name="図 5">
            <a:extLst>
              <a:ext uri="{FF2B5EF4-FFF2-40B4-BE49-F238E27FC236}">
                <a16:creationId xmlns:a16="http://schemas.microsoft.com/office/drawing/2014/main" id="{255E610B-CC2B-0CCD-D7DB-00D0B561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50" y="1972536"/>
            <a:ext cx="3462545" cy="3572494"/>
          </a:xfrm>
          <a:prstGeom prst="rect">
            <a:avLst/>
          </a:prstGeom>
        </p:spPr>
      </p:pic>
    </p:spTree>
    <p:custDataLst>
      <p:tags r:id="rId1"/>
    </p:custDataLst>
    <p:extLst>
      <p:ext uri="{BB962C8B-B14F-4D97-AF65-F5344CB8AC3E}">
        <p14:creationId xmlns:p14="http://schemas.microsoft.com/office/powerpoint/2010/main" val="321663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8FC53-41AB-8230-352C-5C9AB42F8F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B6617-A8ED-CA02-3478-FBAFBEFFCCC1}"/>
              </a:ext>
            </a:extLst>
          </p:cNvPr>
          <p:cNvSpPr>
            <a:spLocks noGrp="1"/>
          </p:cNvSpPr>
          <p:nvPr>
            <p:ph type="sldNum" sz="quarter" idx="12"/>
          </p:nvPr>
        </p:nvSpPr>
        <p:spPr/>
        <p:txBody>
          <a:bodyPr/>
          <a:lstStyle/>
          <a:p>
            <a:pPr algn="r" rtl="0"/>
            <a:fld id="{97A94E25-127B-4C48-AF96-44BA7B823777}" type="slidenum">
              <a:rPr/>
              <a:pPr algn="r" rtl="0"/>
              <a:t>30</a:t>
            </a:fld>
            <a:endParaRPr lang="ja" dirty="0"/>
          </a:p>
        </p:txBody>
      </p:sp>
      <p:sp>
        <p:nvSpPr>
          <p:cNvPr id="8" name="タイトル 7">
            <a:extLst>
              <a:ext uri="{FF2B5EF4-FFF2-40B4-BE49-F238E27FC236}">
                <a16:creationId xmlns:a16="http://schemas.microsoft.com/office/drawing/2014/main" id="{E7522DF6-6D82-61BC-ABE4-D078333F8DA1}"/>
              </a:ext>
            </a:extLst>
          </p:cNvPr>
          <p:cNvSpPr>
            <a:spLocks noGrp="1"/>
          </p:cNvSpPr>
          <p:nvPr>
            <p:ph type="title"/>
          </p:nvPr>
        </p:nvSpPr>
        <p:spPr>
          <a:xfrm>
            <a:off x="143933" y="0"/>
            <a:ext cx="11506200" cy="1540042"/>
          </a:xfrm>
        </p:spPr>
        <p:txBody>
          <a:bodyPr>
            <a:normAutofit/>
          </a:bodyPr>
          <a:lstStyle/>
          <a:p>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速報</a:t>
            </a:r>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今回の改正点（３）</a:t>
            </a:r>
            <a:r>
              <a:rPr lang="ja-JP" altLang="en-US" sz="3200" dirty="0">
                <a:ln>
                  <a:solidFill>
                    <a:schemeClr val="bg1"/>
                  </a:solidFill>
                </a:ln>
                <a:solidFill>
                  <a:srgbClr val="F7A81B"/>
                </a:solidFill>
                <a:latin typeface="Noto Sans JP Black" panose="020B0200000000000000" pitchFamily="50" charset="-128"/>
                <a:ea typeface="Noto Sans JP Black" panose="020B0200000000000000" pitchFamily="50" charset="-128"/>
              </a:rPr>
              <a:t>標準ロータリークラブ定款</a:t>
            </a:r>
          </a:p>
        </p:txBody>
      </p:sp>
      <p:sp>
        <p:nvSpPr>
          <p:cNvPr id="4" name="コンテンツ プレースホルダー 2">
            <a:extLst>
              <a:ext uri="{FF2B5EF4-FFF2-40B4-BE49-F238E27FC236}">
                <a16:creationId xmlns:a16="http://schemas.microsoft.com/office/drawing/2014/main" id="{D6E53641-F9DE-C5B5-1C1D-FA47BA95FCD4}"/>
              </a:ext>
            </a:extLst>
          </p:cNvPr>
          <p:cNvSpPr>
            <a:spLocks noGrp="1"/>
          </p:cNvSpPr>
          <p:nvPr/>
        </p:nvSpPr>
        <p:spPr>
          <a:xfrm>
            <a:off x="381000" y="1655612"/>
            <a:ext cx="11506199" cy="5021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nSpc>
                <a:spcPct val="110000"/>
              </a:lnSpc>
              <a:buNone/>
            </a:pPr>
            <a:r>
              <a:rPr kumimoji="1" lang="ja-JP" altLang="en-US" sz="3200" b="1" dirty="0">
                <a:solidFill>
                  <a:srgbClr val="FF7600"/>
                </a:solidFill>
                <a:latin typeface="Noto Sans JP Black" panose="020B0200000000000000" pitchFamily="50" charset="-128"/>
                <a:ea typeface="Noto Sans JP Black" panose="020B0200000000000000" pitchFamily="50" charset="-128"/>
              </a:rPr>
              <a:t>　</a:t>
            </a:r>
            <a:r>
              <a:rPr kumimoji="1" lang="ja-JP" altLang="en-US" sz="3200" b="1" dirty="0">
                <a:solidFill>
                  <a:schemeClr val="tx1"/>
                </a:solidFill>
                <a:latin typeface="Noto Sans JP Black" panose="020B0200000000000000" pitchFamily="50" charset="-128"/>
                <a:ea typeface="Noto Sans JP Black" panose="020B0200000000000000" pitchFamily="50" charset="-128"/>
              </a:rPr>
              <a:t>「研修」の文化から参加者中心の「ラーニング」へ</a:t>
            </a:r>
            <a:endParaRPr kumimoji="1" lang="en-US" altLang="ja-JP" sz="32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3200" b="1" dirty="0">
                <a:solidFill>
                  <a:srgbClr val="FF7600"/>
                </a:solidFill>
                <a:latin typeface="Noto Sans JP Black" panose="020B0200000000000000" pitchFamily="50" charset="-128"/>
                <a:ea typeface="Noto Sans JP Black" panose="020B0200000000000000" pitchFamily="50" charset="-128"/>
              </a:rPr>
              <a:t>　第１０条１節</a:t>
            </a:r>
            <a:r>
              <a:rPr kumimoji="1" lang="en-US" altLang="ja-JP" sz="3200" b="1" dirty="0">
                <a:solidFill>
                  <a:srgbClr val="FF7600"/>
                </a:solidFill>
                <a:latin typeface="Noto Sans JP Black" panose="020B0200000000000000" pitchFamily="50" charset="-128"/>
                <a:ea typeface="Noto Sans JP Black" panose="020B0200000000000000" pitchFamily="50" charset="-128"/>
              </a:rPr>
              <a:t>(d) </a:t>
            </a:r>
            <a:r>
              <a:rPr kumimoji="1" lang="ja-JP" altLang="en-US" sz="3200" b="1" dirty="0">
                <a:solidFill>
                  <a:srgbClr val="FF7600"/>
                </a:solidFill>
                <a:latin typeface="Noto Sans JP Black" panose="020B0200000000000000" pitchFamily="50" charset="-128"/>
                <a:ea typeface="Noto Sans JP Black" panose="020B0200000000000000" pitchFamily="50" charset="-128"/>
              </a:rPr>
              <a:t>メークアップ　　</a:t>
            </a:r>
            <a:endParaRPr kumimoji="1" lang="en-US" altLang="ja-JP" sz="28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a:t>
            </a:r>
            <a:r>
              <a:rPr kumimoji="1" lang="en-US" altLang="ja-JP" dirty="0">
                <a:latin typeface="Noto Sans JP Black" panose="020B0200000000000000" pitchFamily="50" charset="-128"/>
                <a:ea typeface="Noto Sans JP Black" panose="020B0200000000000000" pitchFamily="50" charset="-128"/>
              </a:rPr>
              <a:t>7</a:t>
            </a:r>
            <a:r>
              <a:rPr kumimoji="1" lang="ja-JP" altLang="en-US" sz="2400" dirty="0">
                <a:latin typeface="Noto Sans JP Black" panose="020B0200000000000000" pitchFamily="50" charset="-128"/>
                <a:ea typeface="Noto Sans JP Black" panose="020B0200000000000000" pitchFamily="50" charset="-128"/>
              </a:rPr>
              <a:t>）研修・協議会　→　クラブ・リーダーシップ・ラーニングセミナー</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3200" b="1" dirty="0">
                <a:solidFill>
                  <a:srgbClr val="FF7600"/>
                </a:solidFill>
                <a:latin typeface="Noto Sans JP Black" panose="020B0200000000000000" pitchFamily="50" charset="-128"/>
                <a:ea typeface="Noto Sans JP Black" panose="020B0200000000000000" pitchFamily="50" charset="-128"/>
              </a:rPr>
              <a:t>　第１１条５節</a:t>
            </a:r>
            <a:r>
              <a:rPr kumimoji="1" lang="en-US" altLang="ja-JP" sz="3200" b="1" dirty="0">
                <a:solidFill>
                  <a:srgbClr val="FF7600"/>
                </a:solidFill>
                <a:latin typeface="Noto Sans JP Black" panose="020B0200000000000000" pitchFamily="50" charset="-128"/>
                <a:ea typeface="Noto Sans JP Black" panose="020B0200000000000000" pitchFamily="50" charset="-128"/>
              </a:rPr>
              <a:t>  </a:t>
            </a:r>
            <a:r>
              <a:rPr kumimoji="1" lang="ja-JP" altLang="en-US" sz="3200" b="1" dirty="0">
                <a:solidFill>
                  <a:srgbClr val="FF7600"/>
                </a:solidFill>
                <a:latin typeface="Noto Sans JP Black" panose="020B0200000000000000" pitchFamily="50" charset="-128"/>
                <a:ea typeface="Noto Sans JP Black" panose="020B0200000000000000" pitchFamily="50" charset="-128"/>
              </a:rPr>
              <a:t>会長の資格要件　　</a:t>
            </a:r>
            <a:endParaRPr kumimoji="1" lang="en-US" altLang="ja-JP" sz="3200" b="1" dirty="0">
              <a:solidFill>
                <a:srgbClr val="FF7600"/>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400" dirty="0">
                <a:latin typeface="Noto Sans JP Black" panose="020B0200000000000000" pitchFamily="50" charset="-128"/>
                <a:ea typeface="Noto Sans JP Black" panose="020B0200000000000000" pitchFamily="50" charset="-128"/>
              </a:rPr>
              <a:t>（</a:t>
            </a:r>
            <a:r>
              <a:rPr kumimoji="1" lang="en-US" altLang="ja-JP" sz="2400" dirty="0">
                <a:latin typeface="Noto Sans JP Black" panose="020B0200000000000000" pitchFamily="50" charset="-128"/>
                <a:ea typeface="Noto Sans JP Black" panose="020B0200000000000000" pitchFamily="50" charset="-128"/>
              </a:rPr>
              <a:t>c</a:t>
            </a:r>
            <a:r>
              <a:rPr kumimoji="1" lang="ja-JP" altLang="en-US" sz="2400" dirty="0">
                <a:latin typeface="Noto Sans JP Black" panose="020B0200000000000000" pitchFamily="50" charset="-128"/>
                <a:ea typeface="Noto Sans JP Black" panose="020B0200000000000000" pitchFamily="50" charset="-128"/>
              </a:rPr>
              <a:t>）</a:t>
            </a:r>
            <a:r>
              <a:rPr kumimoji="1" lang="ja-JP" altLang="en-US" dirty="0">
                <a:latin typeface="Noto Sans JP Black" panose="020B0200000000000000" pitchFamily="50" charset="-128"/>
                <a:ea typeface="Noto Sans JP Black" panose="020B0200000000000000" pitchFamily="50" charset="-128"/>
              </a:rPr>
              <a:t>会長エレクト研修セミナー　→　会長エレクト・ラーニングセミナー</a:t>
            </a: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dirty="0">
                <a:latin typeface="Noto Sans JP Black" panose="020B0200000000000000" pitchFamily="50" charset="-128"/>
                <a:ea typeface="Noto Sans JP Black" panose="020B0200000000000000" pitchFamily="50" charset="-128"/>
              </a:rPr>
              <a:t>　　 地区研修・協議会　→　クラブ・リーダーシップ・ラーニングセミナー</a:t>
            </a: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dirty="0">
                <a:latin typeface="Noto Sans JP Black" panose="020B0200000000000000" pitchFamily="50" charset="-128"/>
                <a:ea typeface="Noto Sans JP Black" panose="020B0200000000000000" pitchFamily="50" charset="-128"/>
              </a:rPr>
              <a:t>　　　　</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　</a:t>
            </a:r>
            <a:endParaRPr kumimoji="1" lang="en-US" altLang="ja-JP" sz="32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800" dirty="0">
              <a:latin typeface="Noto Sans JP Black" panose="020B0200000000000000" pitchFamily="50" charset="-128"/>
              <a:ea typeface="Noto Sans JP Black" panose="020B0200000000000000" pitchFamily="50" charset="-128"/>
            </a:endParaRPr>
          </a:p>
          <a:p>
            <a:pPr>
              <a:lnSpc>
                <a:spcPct val="110000"/>
              </a:lnSpc>
            </a:pPr>
            <a:endParaRPr kumimoji="1" lang="ja-JP" altLang="en-US"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E0050FBE-3C56-8AD3-475F-45A9ABC99AA3}"/>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31682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7320-82C8-F414-1B64-E874D5668B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D22E04-F02A-5AF3-0049-A8E66FF3833F}"/>
              </a:ext>
            </a:extLst>
          </p:cNvPr>
          <p:cNvSpPr>
            <a:spLocks noGrp="1"/>
          </p:cNvSpPr>
          <p:nvPr>
            <p:ph type="sldNum" sz="quarter" idx="12"/>
          </p:nvPr>
        </p:nvSpPr>
        <p:spPr/>
        <p:txBody>
          <a:bodyPr/>
          <a:lstStyle/>
          <a:p>
            <a:pPr algn="r" rtl="0"/>
            <a:fld id="{97A94E25-127B-4C48-AF96-44BA7B823777}" type="slidenum">
              <a:rPr/>
              <a:pPr algn="r" rtl="0"/>
              <a:t>31</a:t>
            </a:fld>
            <a:endParaRPr lang="ja" dirty="0"/>
          </a:p>
        </p:txBody>
      </p:sp>
      <p:sp>
        <p:nvSpPr>
          <p:cNvPr id="8" name="タイトル 7">
            <a:extLst>
              <a:ext uri="{FF2B5EF4-FFF2-40B4-BE49-F238E27FC236}">
                <a16:creationId xmlns:a16="http://schemas.microsoft.com/office/drawing/2014/main" id="{20DF7F41-FF03-73AA-8943-79E4C9A360C3}"/>
              </a:ext>
            </a:extLst>
          </p:cNvPr>
          <p:cNvSpPr>
            <a:spLocks noGrp="1"/>
          </p:cNvSpPr>
          <p:nvPr>
            <p:ph type="title"/>
          </p:nvPr>
        </p:nvSpPr>
        <p:spPr>
          <a:xfrm>
            <a:off x="143933" y="0"/>
            <a:ext cx="11506200" cy="1540042"/>
          </a:xfrm>
        </p:spPr>
        <p:txBody>
          <a:bodyPr>
            <a:normAutofit/>
          </a:bodyPr>
          <a:lstStyle/>
          <a:p>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速報</a:t>
            </a:r>
            <a:r>
              <a:rPr lang="en-US" altLang="ja-JP"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a:t>
            </a:r>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今回の改正点（４）</a:t>
            </a:r>
            <a:r>
              <a:rPr lang="ja-JP" altLang="en-US" sz="3200" dirty="0">
                <a:ln>
                  <a:solidFill>
                    <a:schemeClr val="bg1"/>
                  </a:solidFill>
                </a:ln>
                <a:solidFill>
                  <a:srgbClr val="F7A81B"/>
                </a:solidFill>
                <a:latin typeface="Noto Sans JP Black" panose="020B0200000000000000" pitchFamily="50" charset="-128"/>
                <a:ea typeface="Noto Sans JP Black" panose="020B0200000000000000" pitchFamily="50" charset="-128"/>
              </a:rPr>
              <a:t>標準ロータリークラブ定款</a:t>
            </a:r>
          </a:p>
        </p:txBody>
      </p:sp>
      <p:sp>
        <p:nvSpPr>
          <p:cNvPr id="4" name="コンテンツ プレースホルダー 2">
            <a:extLst>
              <a:ext uri="{FF2B5EF4-FFF2-40B4-BE49-F238E27FC236}">
                <a16:creationId xmlns:a16="http://schemas.microsoft.com/office/drawing/2014/main" id="{F04C4A50-DE47-0B67-18AA-4F4367BF2990}"/>
              </a:ext>
            </a:extLst>
          </p:cNvPr>
          <p:cNvSpPr>
            <a:spLocks noGrp="1"/>
          </p:cNvSpPr>
          <p:nvPr/>
        </p:nvSpPr>
        <p:spPr>
          <a:xfrm>
            <a:off x="381000" y="1655612"/>
            <a:ext cx="11506199" cy="5021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nSpc>
                <a:spcPct val="110000"/>
              </a:lnSpc>
              <a:buNone/>
            </a:pPr>
            <a:endParaRPr kumimoji="1" lang="en-US" altLang="ja-JP" sz="3200" b="1" dirty="0">
              <a:solidFill>
                <a:srgbClr val="FF7600"/>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3600" b="1" dirty="0">
                <a:solidFill>
                  <a:srgbClr val="FF7600"/>
                </a:solidFill>
                <a:latin typeface="Noto Sans JP Black" panose="020B0200000000000000" pitchFamily="50" charset="-128"/>
                <a:ea typeface="Noto Sans JP Black" panose="020B0200000000000000" pitchFamily="50" charset="-128"/>
              </a:rPr>
              <a:t>第１３条　会員身分の存続</a:t>
            </a:r>
            <a:endParaRPr kumimoji="1" lang="en-US" altLang="ja-JP" sz="3600" b="1" dirty="0">
              <a:solidFill>
                <a:schemeClr val="tx1"/>
              </a:solidFill>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3200" u="sng" dirty="0">
                <a:latin typeface="Noto Sans JP Black" panose="020B0200000000000000" pitchFamily="50" charset="-128"/>
                <a:ea typeface="Noto Sans JP Black" panose="020B0200000000000000" pitchFamily="50" charset="-128"/>
              </a:rPr>
              <a:t>第３節　自動的終結ー</a:t>
            </a:r>
            <a:r>
              <a:rPr kumimoji="1" lang="en-US" altLang="ja-JP" sz="3200" u="sng" dirty="0">
                <a:latin typeface="Noto Sans JP Black" panose="020B0200000000000000" pitchFamily="50" charset="-128"/>
                <a:ea typeface="Noto Sans JP Black" panose="020B0200000000000000" pitchFamily="50" charset="-128"/>
              </a:rPr>
              <a:t>RI</a:t>
            </a:r>
            <a:r>
              <a:rPr kumimoji="1" lang="ja-JP" altLang="en-US" sz="3200" u="sng" dirty="0">
                <a:latin typeface="Noto Sans JP Black" panose="020B0200000000000000" pitchFamily="50" charset="-128"/>
                <a:ea typeface="Noto Sans JP Black" panose="020B0200000000000000" pitchFamily="50" charset="-128"/>
              </a:rPr>
              <a:t>理事会</a:t>
            </a:r>
            <a:endParaRPr kumimoji="1" lang="en-US" altLang="ja-JP" sz="3200" u="sng"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en-US" altLang="ja-JP" sz="3200" u="sng" dirty="0">
                <a:latin typeface="Noto Sans JP Black" panose="020B0200000000000000" pitchFamily="50" charset="-128"/>
                <a:ea typeface="Noto Sans JP Black" panose="020B0200000000000000" pitchFamily="50" charset="-128"/>
              </a:rPr>
              <a:t>RI</a:t>
            </a:r>
            <a:r>
              <a:rPr kumimoji="1" lang="ja-JP" altLang="en-US" sz="3200" u="sng" dirty="0">
                <a:latin typeface="Noto Sans JP Black" panose="020B0200000000000000" pitchFamily="50" charset="-128"/>
                <a:ea typeface="Noto Sans JP Black" panose="020B0200000000000000" pitchFamily="50" charset="-128"/>
              </a:rPr>
              <a:t>細則（第</a:t>
            </a:r>
            <a:r>
              <a:rPr kumimoji="1" lang="en-US" altLang="ja-JP" sz="3200" u="sng" dirty="0">
                <a:latin typeface="Noto Sans JP Black" panose="020B0200000000000000" pitchFamily="50" charset="-128"/>
                <a:ea typeface="Noto Sans JP Black" panose="020B0200000000000000" pitchFamily="50" charset="-128"/>
              </a:rPr>
              <a:t>3060</a:t>
            </a:r>
            <a:r>
              <a:rPr kumimoji="1" lang="ja-JP" altLang="en-US" sz="3200" u="sng" dirty="0">
                <a:latin typeface="Noto Sans JP Black" panose="020B0200000000000000" pitchFamily="50" charset="-128"/>
                <a:ea typeface="Noto Sans JP Black" panose="020B0200000000000000" pitchFamily="50" charset="-128"/>
              </a:rPr>
              <a:t>節）の手続きに従って</a:t>
            </a:r>
            <a:r>
              <a:rPr kumimoji="1" lang="en-US" altLang="ja-JP" sz="3200" u="sng" dirty="0">
                <a:latin typeface="Noto Sans JP Black" panose="020B0200000000000000" pitchFamily="50" charset="-128"/>
                <a:ea typeface="Noto Sans JP Black" panose="020B0200000000000000" pitchFamily="50" charset="-128"/>
              </a:rPr>
              <a:t>RI</a:t>
            </a:r>
            <a:r>
              <a:rPr kumimoji="1" lang="ja-JP" altLang="en-US" sz="3200" u="sng" dirty="0">
                <a:latin typeface="Noto Sans JP Black" panose="020B0200000000000000" pitchFamily="50" charset="-128"/>
                <a:ea typeface="Noto Sans JP Black" panose="020B0200000000000000" pitchFamily="50" charset="-128"/>
              </a:rPr>
              <a:t>理事会がクラブに指示した場合、会員身分は自動的に終結するものとする</a:t>
            </a:r>
            <a:r>
              <a:rPr kumimoji="1" lang="ja-JP" altLang="en-US" sz="3200" dirty="0">
                <a:latin typeface="Noto Sans JP Black" panose="020B0200000000000000" pitchFamily="50" charset="-128"/>
                <a:ea typeface="Noto Sans JP Black" panose="020B0200000000000000" pitchFamily="50" charset="-128"/>
              </a:rPr>
              <a:t>。</a:t>
            </a:r>
            <a:endParaRPr kumimoji="1" lang="en-US" altLang="ja-JP" sz="32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dirty="0">
                <a:latin typeface="Noto Sans JP Black" panose="020B0200000000000000" pitchFamily="50" charset="-128"/>
                <a:ea typeface="Noto Sans JP Black" panose="020B0200000000000000" pitchFamily="50" charset="-128"/>
              </a:rPr>
              <a:t>　　　　</a:t>
            </a: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400" dirty="0">
              <a:latin typeface="Noto Sans JP Black" panose="020B0200000000000000" pitchFamily="50" charset="-128"/>
              <a:ea typeface="Noto Sans JP Black" panose="020B0200000000000000" pitchFamily="50" charset="-128"/>
            </a:endParaRPr>
          </a:p>
          <a:p>
            <a:pPr marL="0" indent="0">
              <a:lnSpc>
                <a:spcPct val="110000"/>
              </a:lnSpc>
              <a:buNone/>
            </a:pPr>
            <a:r>
              <a:rPr kumimoji="1" lang="ja-JP" altLang="en-US" sz="2800" b="1" dirty="0">
                <a:solidFill>
                  <a:schemeClr val="tx1"/>
                </a:solidFill>
                <a:latin typeface="Noto Sans JP Black" panose="020B0200000000000000" pitchFamily="50" charset="-128"/>
                <a:ea typeface="Noto Sans JP Black" panose="020B0200000000000000" pitchFamily="50" charset="-128"/>
              </a:rPr>
              <a:t>　</a:t>
            </a:r>
            <a:endParaRPr kumimoji="1" lang="en-US" altLang="ja-JP" sz="3200" dirty="0">
              <a:latin typeface="Noto Sans JP Black" panose="020B0200000000000000" pitchFamily="50" charset="-128"/>
              <a:ea typeface="Noto Sans JP Black" panose="020B0200000000000000" pitchFamily="50" charset="-128"/>
            </a:endParaRPr>
          </a:p>
          <a:p>
            <a:pPr marL="0" indent="0">
              <a:lnSpc>
                <a:spcPct val="110000"/>
              </a:lnSpc>
              <a:buNone/>
            </a:pPr>
            <a:endParaRPr kumimoji="1" lang="en-US" altLang="ja-JP" sz="2800" dirty="0">
              <a:latin typeface="Noto Sans JP Black" panose="020B0200000000000000" pitchFamily="50" charset="-128"/>
              <a:ea typeface="Noto Sans JP Black" panose="020B0200000000000000" pitchFamily="50" charset="-128"/>
            </a:endParaRPr>
          </a:p>
          <a:p>
            <a:pPr>
              <a:lnSpc>
                <a:spcPct val="110000"/>
              </a:lnSpc>
            </a:pPr>
            <a:endParaRPr kumimoji="1" lang="ja-JP" altLang="en-US"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0751BF36-F56E-9B41-26E9-AD63AC35A1F6}"/>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22570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45971-78C1-2513-F2ED-5061621422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93417-DA16-A667-3D4A-0D6F75B38CB5}"/>
              </a:ext>
            </a:extLst>
          </p:cNvPr>
          <p:cNvSpPr>
            <a:spLocks noGrp="1"/>
          </p:cNvSpPr>
          <p:nvPr>
            <p:ph type="sldNum" sz="quarter" idx="12"/>
          </p:nvPr>
        </p:nvSpPr>
        <p:spPr/>
        <p:txBody>
          <a:bodyPr/>
          <a:lstStyle/>
          <a:p>
            <a:pPr algn="r" rtl="0"/>
            <a:fld id="{97A94E25-127B-4C48-AF96-44BA7B823777}" type="slidenum">
              <a:rPr/>
              <a:pPr algn="r" rtl="0"/>
              <a:t>32</a:t>
            </a:fld>
            <a:endParaRPr lang="ja" dirty="0"/>
          </a:p>
        </p:txBody>
      </p:sp>
      <p:sp>
        <p:nvSpPr>
          <p:cNvPr id="2" name="コンテンツ プレースホルダー 1">
            <a:extLst>
              <a:ext uri="{FF2B5EF4-FFF2-40B4-BE49-F238E27FC236}">
                <a16:creationId xmlns:a16="http://schemas.microsoft.com/office/drawing/2014/main" id="{C36CA43B-6B36-6D17-AA63-CDA064EF6FB5}"/>
              </a:ext>
            </a:extLst>
          </p:cNvPr>
          <p:cNvSpPr>
            <a:spLocks noGrp="1" noChangeArrowheads="1"/>
          </p:cNvSpPr>
          <p:nvPr/>
        </p:nvSpPr>
        <p:spPr bwMode="auto">
          <a:xfrm>
            <a:off x="899634" y="4518835"/>
            <a:ext cx="11035759" cy="140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000">
                <a:solidFill>
                  <a:srgbClr val="000000"/>
                </a:solidFill>
                <a:latin typeface="Georgia"/>
                <a:ea typeface="+mn-ea"/>
                <a:cs typeface="Georgia"/>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a:solidFill>
                  <a:srgbClr val="000000"/>
                </a:solidFill>
                <a:latin typeface="Georgia"/>
                <a:ea typeface="+mn-ea"/>
                <a:cs typeface="Georgi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200">
                <a:solidFill>
                  <a:srgbClr val="000000"/>
                </a:solidFill>
                <a:latin typeface="Georgia"/>
                <a:ea typeface="+mn-ea"/>
                <a:cs typeface="Georgi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800">
                <a:solidFill>
                  <a:srgbClr val="000000"/>
                </a:solidFill>
                <a:latin typeface="Georgia"/>
                <a:ea typeface="+mn-ea"/>
                <a:cs typeface="Georgi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a:solidFill>
                  <a:srgbClr val="000000"/>
                </a:solidFill>
                <a:latin typeface="Georgia"/>
                <a:ea typeface="+mn-ea"/>
                <a:cs typeface="Georgi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a:lstStyle>
          <a:p>
            <a:pPr marL="0" indent="0">
              <a:buNone/>
            </a:pPr>
            <a:endParaRPr lang="ja-JP" altLang="en-US" sz="3200" b="1" dirty="0">
              <a:latin typeface="Calibri"/>
              <a:ea typeface="MS PMincho"/>
              <a:cs typeface="Calibri"/>
            </a:endParaRPr>
          </a:p>
          <a:p>
            <a:pPr marL="0" indent="0">
              <a:buNone/>
            </a:pPr>
            <a:endParaRPr lang="ja-JP" altLang="en-US" sz="3200" b="1" dirty="0">
              <a:latin typeface="Calibri"/>
              <a:ea typeface="MS PMincho"/>
              <a:cs typeface="Calibri"/>
            </a:endParaRPr>
          </a:p>
          <a:p>
            <a:pPr marL="0" indent="0">
              <a:buNone/>
            </a:pPr>
            <a:endParaRPr lang="ja-JP" altLang="en-US" sz="3600" b="1" dirty="0">
              <a:latin typeface="ＭＳ Ｐゴシック"/>
              <a:ea typeface="MS PMincho"/>
            </a:endParaRPr>
          </a:p>
        </p:txBody>
      </p:sp>
      <p:sp>
        <p:nvSpPr>
          <p:cNvPr id="5" name="コンテンツ プレースホルダー 1">
            <a:extLst>
              <a:ext uri="{FF2B5EF4-FFF2-40B4-BE49-F238E27FC236}">
                <a16:creationId xmlns:a16="http://schemas.microsoft.com/office/drawing/2014/main" id="{96737DED-FC12-71E6-BC8B-9890567FA303}"/>
              </a:ext>
            </a:extLst>
          </p:cNvPr>
          <p:cNvSpPr>
            <a:spLocks noGrp="1" noChangeArrowheads="1"/>
          </p:cNvSpPr>
          <p:nvPr/>
        </p:nvSpPr>
        <p:spPr bwMode="auto">
          <a:xfrm>
            <a:off x="899633" y="1859023"/>
            <a:ext cx="11007005" cy="272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000">
                <a:solidFill>
                  <a:srgbClr val="000000"/>
                </a:solidFill>
                <a:latin typeface="Georgia"/>
                <a:ea typeface="+mn-ea"/>
                <a:cs typeface="Georgia"/>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600">
                <a:solidFill>
                  <a:srgbClr val="000000"/>
                </a:solidFill>
                <a:latin typeface="Georgia"/>
                <a:ea typeface="+mn-ea"/>
                <a:cs typeface="Georgi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200">
                <a:solidFill>
                  <a:srgbClr val="000000"/>
                </a:solidFill>
                <a:latin typeface="Georgia"/>
                <a:ea typeface="+mn-ea"/>
                <a:cs typeface="Georgi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800">
                <a:solidFill>
                  <a:srgbClr val="000000"/>
                </a:solidFill>
                <a:latin typeface="Georgia"/>
                <a:ea typeface="+mn-ea"/>
                <a:cs typeface="Georgi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a:solidFill>
                  <a:srgbClr val="000000"/>
                </a:solidFill>
                <a:latin typeface="Georgia"/>
                <a:ea typeface="+mn-ea"/>
                <a:cs typeface="Georgi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a:lstStyle>
          <a:p>
            <a:pPr marL="0" indent="0">
              <a:buNone/>
            </a:pPr>
            <a:r>
              <a:rPr lang="ja-JP" sz="3600" b="1" dirty="0">
                <a:latin typeface="Noto Sans JP Black" panose="020B0200000000000000" pitchFamily="50" charset="-128"/>
                <a:ea typeface="Noto Sans JP Black" panose="020B0200000000000000" pitchFamily="50" charset="-128"/>
                <a:cs typeface="Calibri"/>
              </a:rPr>
              <a:t>規定審議会で審議される</a:t>
            </a:r>
            <a:r>
              <a:rPr lang="ja-JP" altLang="en-US" sz="3600" b="1" dirty="0">
                <a:latin typeface="Noto Sans JP Black" panose="020B0200000000000000" pitchFamily="50" charset="-128"/>
                <a:ea typeface="Noto Sans JP Black" panose="020B0200000000000000" pitchFamily="50" charset="-128"/>
                <a:cs typeface="Calibri"/>
              </a:rPr>
              <a:t>「</a:t>
            </a:r>
            <a:r>
              <a:rPr lang="ja-JP" sz="3600" b="1" dirty="0">
                <a:latin typeface="Noto Sans JP Black" panose="020B0200000000000000" pitchFamily="50" charset="-128"/>
                <a:ea typeface="Noto Sans JP Black" panose="020B0200000000000000" pitchFamily="50" charset="-128"/>
                <a:cs typeface="Calibri"/>
              </a:rPr>
              <a:t>ロータリーの</a:t>
            </a:r>
            <a:r>
              <a:rPr lang="ja-JP" altLang="en-US" sz="3600" b="1" dirty="0">
                <a:latin typeface="Noto Sans JP Black" panose="020B0200000000000000" pitchFamily="50" charset="-128"/>
                <a:ea typeface="Noto Sans JP Black" panose="020B0200000000000000" pitchFamily="50" charset="-128"/>
                <a:cs typeface="Calibri"/>
              </a:rPr>
              <a:t>組織規定」</a:t>
            </a:r>
            <a:endParaRPr lang="ja-JP" sz="3600" b="1" dirty="0">
              <a:latin typeface="Noto Sans JP Black" panose="020B0200000000000000" pitchFamily="50" charset="-128"/>
              <a:ea typeface="Noto Sans JP Black" panose="020B0200000000000000" pitchFamily="50" charset="-128"/>
              <a:cs typeface="Calibri"/>
            </a:endParaRPr>
          </a:p>
          <a:p>
            <a:pPr marL="0" indent="0">
              <a:buNone/>
            </a:pPr>
            <a:r>
              <a:rPr lang="ja-JP" sz="3600" b="1" dirty="0">
                <a:latin typeface="Noto Sans JP Black" panose="020B0200000000000000" pitchFamily="50" charset="-128"/>
                <a:ea typeface="Noto Sans JP Black" panose="020B0200000000000000" pitchFamily="50" charset="-128"/>
                <a:cs typeface="Calibri"/>
              </a:rPr>
              <a:t>　　</a:t>
            </a:r>
            <a:r>
              <a:rPr lang="ja-JP" altLang="en-US" sz="3600" b="1" dirty="0">
                <a:latin typeface="Noto Sans JP Black" panose="020B0200000000000000" pitchFamily="50" charset="-128"/>
                <a:ea typeface="Noto Sans JP Black" panose="020B0200000000000000" pitchFamily="50" charset="-128"/>
                <a:cs typeface="Calibri"/>
              </a:rPr>
              <a:t>①</a:t>
            </a:r>
            <a:r>
              <a:rPr lang="ja-JP" sz="3600" b="1" dirty="0">
                <a:latin typeface="Noto Sans JP Black" panose="020B0200000000000000" pitchFamily="50" charset="-128"/>
                <a:ea typeface="Noto Sans JP Black" panose="020B0200000000000000" pitchFamily="50" charset="-128"/>
                <a:cs typeface="Calibri"/>
              </a:rPr>
              <a:t>国際ロータリー定款（ＲＩ定款）</a:t>
            </a:r>
          </a:p>
          <a:p>
            <a:pPr marL="0" indent="0">
              <a:buNone/>
            </a:pPr>
            <a:r>
              <a:rPr lang="ja-JP" sz="3600" b="1" dirty="0">
                <a:latin typeface="Noto Sans JP Black" panose="020B0200000000000000" pitchFamily="50" charset="-128"/>
                <a:ea typeface="Noto Sans JP Black" panose="020B0200000000000000" pitchFamily="50" charset="-128"/>
                <a:cs typeface="Calibri"/>
              </a:rPr>
              <a:t>　　②国際ロータリー細則（ＲＩ細則）</a:t>
            </a:r>
            <a:endParaRPr lang="ja-JP" altLang="en-US" sz="3600" b="1" dirty="0">
              <a:latin typeface="Noto Sans JP Black" panose="020B0200000000000000" pitchFamily="50" charset="-128"/>
              <a:ea typeface="Noto Sans JP Black" panose="020B0200000000000000" pitchFamily="50" charset="-128"/>
              <a:cs typeface="Calibri"/>
            </a:endParaRPr>
          </a:p>
          <a:p>
            <a:pPr marL="0" indent="0">
              <a:buNone/>
            </a:pPr>
            <a:r>
              <a:rPr lang="ja-JP" sz="3600" b="1" dirty="0">
                <a:latin typeface="Noto Sans JP Black" panose="020B0200000000000000" pitchFamily="50" charset="-128"/>
                <a:ea typeface="Noto Sans JP Black" panose="020B0200000000000000" pitchFamily="50" charset="-128"/>
                <a:cs typeface="Calibri"/>
              </a:rPr>
              <a:t>　　</a:t>
            </a:r>
            <a:r>
              <a:rPr lang="ja-JP" altLang="en-US" sz="3600" b="1" dirty="0">
                <a:latin typeface="Noto Sans JP Black" panose="020B0200000000000000" pitchFamily="50" charset="-128"/>
                <a:ea typeface="Noto Sans JP Black" panose="020B0200000000000000" pitchFamily="50" charset="-128"/>
                <a:cs typeface="Calibri"/>
              </a:rPr>
              <a:t>③</a:t>
            </a:r>
            <a:r>
              <a:rPr lang="ja-JP" sz="3600" b="1" dirty="0">
                <a:latin typeface="Noto Sans JP Black" panose="020B0200000000000000" pitchFamily="50" charset="-128"/>
                <a:ea typeface="Noto Sans JP Black" panose="020B0200000000000000" pitchFamily="50" charset="-128"/>
                <a:cs typeface="Calibri"/>
              </a:rPr>
              <a:t>標準ロータリークラブ定款</a:t>
            </a:r>
            <a:endParaRPr lang="en-US" altLang="ja-JP" sz="3600" b="1" dirty="0">
              <a:latin typeface="Noto Sans JP Black" panose="020B0200000000000000" pitchFamily="50" charset="-128"/>
              <a:ea typeface="Noto Sans JP Black" panose="020B0200000000000000" pitchFamily="50" charset="-128"/>
              <a:cs typeface="Calibri"/>
            </a:endParaRPr>
          </a:p>
        </p:txBody>
      </p:sp>
      <p:sp>
        <p:nvSpPr>
          <p:cNvPr id="9" name="タイトル 8">
            <a:extLst>
              <a:ext uri="{FF2B5EF4-FFF2-40B4-BE49-F238E27FC236}">
                <a16:creationId xmlns:a16="http://schemas.microsoft.com/office/drawing/2014/main" id="{CCC2BF8F-F1A4-D827-C7BC-0049FDA8DD9D}"/>
              </a:ext>
            </a:extLst>
          </p:cNvPr>
          <p:cNvSpPr>
            <a:spLocks noGrp="1"/>
          </p:cNvSpPr>
          <p:nvPr>
            <p:ph type="title"/>
          </p:nvPr>
        </p:nvSpPr>
        <p:spPr/>
        <p:txBody>
          <a:bodyPr>
            <a:normAutofit/>
          </a:bodyPr>
          <a:lstStyle/>
          <a:p>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規定審議会はＲＩの立法機関</a:t>
            </a:r>
          </a:p>
        </p:txBody>
      </p:sp>
      <p:sp>
        <p:nvSpPr>
          <p:cNvPr id="10" name="テキスト ボックス 9">
            <a:extLst>
              <a:ext uri="{FF2B5EF4-FFF2-40B4-BE49-F238E27FC236}">
                <a16:creationId xmlns:a16="http://schemas.microsoft.com/office/drawing/2014/main" id="{E3090232-2F3C-795E-530B-902C460C2728}"/>
              </a:ext>
            </a:extLst>
          </p:cNvPr>
          <p:cNvSpPr txBox="1"/>
          <p:nvPr/>
        </p:nvSpPr>
        <p:spPr>
          <a:xfrm>
            <a:off x="990678" y="4774907"/>
            <a:ext cx="103016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b="1" i="1" u="sng" dirty="0">
                <a:latin typeface="Noto Sans JP Medium" panose="020B0200000000000000" pitchFamily="50" charset="-128"/>
                <a:ea typeface="Noto Sans JP Medium" panose="020B0200000000000000" pitchFamily="50" charset="-128"/>
              </a:rPr>
              <a:t>第２７７０地区ホームページに最新[２０２２年]版を掲載</a:t>
            </a:r>
            <a:endParaRPr lang="ja-JP" sz="2800" i="1" u="sng" dirty="0">
              <a:latin typeface="Noto Sans JP Medium" panose="020B0200000000000000" pitchFamily="50" charset="-128"/>
              <a:ea typeface="Noto Sans JP Medium" panose="020B0200000000000000" pitchFamily="50" charset="-128"/>
            </a:endParaRPr>
          </a:p>
          <a:p>
            <a:r>
              <a:rPr lang="ja-JP" altLang="en-US" sz="2800" b="1" i="1" u="sng" dirty="0">
                <a:latin typeface="Noto Sans JP Medium" panose="020B0200000000000000" pitchFamily="50" charset="-128"/>
                <a:ea typeface="Noto Sans JP Medium" panose="020B0200000000000000" pitchFamily="50" charset="-128"/>
              </a:rPr>
              <a:t>（トップページ＞資料ダウンロード＞会員向け資料）</a:t>
            </a:r>
            <a:endParaRPr lang="ja-JP" sz="2800" i="1" dirty="0">
              <a:latin typeface="Noto Sans JP Medium" panose="020B0200000000000000" pitchFamily="50" charset="-128"/>
              <a:ea typeface="Noto Sans JP Medium" panose="020B0200000000000000" pitchFamily="50" charset="-128"/>
            </a:endParaRPr>
          </a:p>
        </p:txBody>
      </p:sp>
      <p:sp>
        <p:nvSpPr>
          <p:cNvPr id="4" name="テキスト ボックス 3">
            <a:extLst>
              <a:ext uri="{FF2B5EF4-FFF2-40B4-BE49-F238E27FC236}">
                <a16:creationId xmlns:a16="http://schemas.microsoft.com/office/drawing/2014/main" id="{7B64A3F3-E453-E3D4-FDEC-B769C717CB4B}"/>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30733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E0C3-FD7B-6A0A-6406-F2D0541F95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2B116F-7764-85B3-62DF-A556C0EAA120}"/>
              </a:ext>
            </a:extLst>
          </p:cNvPr>
          <p:cNvSpPr>
            <a:spLocks noGrp="1"/>
          </p:cNvSpPr>
          <p:nvPr>
            <p:ph type="sldNum" sz="quarter" idx="12"/>
          </p:nvPr>
        </p:nvSpPr>
        <p:spPr/>
        <p:txBody>
          <a:bodyPr/>
          <a:lstStyle/>
          <a:p>
            <a:pPr algn="r" rtl="0"/>
            <a:fld id="{97A94E25-127B-4C48-AF96-44BA7B823777}" type="slidenum">
              <a:rPr/>
              <a:pPr algn="r" rtl="0"/>
              <a:t>33</a:t>
            </a:fld>
            <a:endParaRPr lang="ja" dirty="0"/>
          </a:p>
        </p:txBody>
      </p:sp>
      <p:sp>
        <p:nvSpPr>
          <p:cNvPr id="8" name="タイトル 7">
            <a:extLst>
              <a:ext uri="{FF2B5EF4-FFF2-40B4-BE49-F238E27FC236}">
                <a16:creationId xmlns:a16="http://schemas.microsoft.com/office/drawing/2014/main" id="{9B31782B-15D9-C901-C9B7-DDCF2F1E70F6}"/>
              </a:ext>
            </a:extLst>
          </p:cNvPr>
          <p:cNvSpPr>
            <a:spLocks noGrp="1"/>
          </p:cNvSpPr>
          <p:nvPr>
            <p:ph type="title"/>
          </p:nvPr>
        </p:nvSpPr>
        <p:spPr/>
        <p:txBody>
          <a:bodyPr>
            <a:normAutofit/>
          </a:bodyPr>
          <a:lstStyle/>
          <a:p>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標準ロータリークラブ定款</a:t>
            </a:r>
          </a:p>
        </p:txBody>
      </p:sp>
      <p:sp>
        <p:nvSpPr>
          <p:cNvPr id="2" name="テキスト ボックス 1">
            <a:extLst>
              <a:ext uri="{FF2B5EF4-FFF2-40B4-BE49-F238E27FC236}">
                <a16:creationId xmlns:a16="http://schemas.microsoft.com/office/drawing/2014/main" id="{072ED432-5038-4AE9-64F1-39180C118990}"/>
              </a:ext>
            </a:extLst>
          </p:cNvPr>
          <p:cNvSpPr txBox="1"/>
          <p:nvPr/>
        </p:nvSpPr>
        <p:spPr>
          <a:xfrm>
            <a:off x="1031474" y="1945032"/>
            <a:ext cx="108303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dirty="0">
                <a:latin typeface="Noto Sans JP Black" panose="020B0200000000000000" pitchFamily="50" charset="-128"/>
                <a:ea typeface="Noto Sans JP Black" panose="020B0200000000000000" pitchFamily="50" charset="-128"/>
              </a:rPr>
              <a:t>『標準ロータリークラブ定款』は、各クラブの実情にあわせて自由に変えて（アレンジして）よいか？</a:t>
            </a:r>
            <a:endParaRPr lang="ja-JP"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35FEEEB4-23C3-1B67-BBB8-AE4CD4F4A38C}"/>
              </a:ext>
            </a:extLst>
          </p:cNvPr>
          <p:cNvSpPr txBox="1"/>
          <p:nvPr/>
        </p:nvSpPr>
        <p:spPr>
          <a:xfrm>
            <a:off x="1031474" y="3394023"/>
            <a:ext cx="108557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600" b="1" dirty="0">
                <a:latin typeface="Noto Sans JP Black" panose="020B0200000000000000" pitchFamily="50" charset="-128"/>
                <a:ea typeface="Noto Sans JP Black" panose="020B0200000000000000" pitchFamily="50" charset="-128"/>
              </a:rPr>
              <a:t>クラブで変更（改正）できるのは、</a:t>
            </a:r>
            <a:r>
              <a:rPr lang="ja-JP" sz="3600" b="1" dirty="0">
                <a:latin typeface="Noto Sans JP Black" panose="020B0200000000000000" pitchFamily="50" charset="-128"/>
                <a:ea typeface="Noto Sans JP Black" panose="020B0200000000000000" pitchFamily="50" charset="-128"/>
              </a:rPr>
              <a:t>第 </a:t>
            </a:r>
            <a:r>
              <a:rPr lang="en-US" altLang="ja-JP" sz="3600" b="1" dirty="0">
                <a:latin typeface="Noto Sans JP Black" panose="020B0200000000000000" pitchFamily="50" charset="-128"/>
                <a:ea typeface="Noto Sans JP Black" panose="020B0200000000000000" pitchFamily="50" charset="-128"/>
              </a:rPr>
              <a:t>2 </a:t>
            </a:r>
            <a:r>
              <a:rPr lang="ja-JP" sz="3600" b="1" dirty="0">
                <a:latin typeface="Noto Sans JP Black" panose="020B0200000000000000" pitchFamily="50" charset="-128"/>
                <a:ea typeface="Noto Sans JP Black" panose="020B0200000000000000" pitchFamily="50" charset="-128"/>
              </a:rPr>
              <a:t>条（</a:t>
            </a:r>
            <a:r>
              <a:rPr lang="ja-JP" sz="3600" b="1" dirty="0">
                <a:solidFill>
                  <a:srgbClr val="FF7600"/>
                </a:solidFill>
                <a:latin typeface="Noto Sans JP Black" panose="020B0200000000000000" pitchFamily="50" charset="-128"/>
                <a:ea typeface="Noto Sans JP Black" panose="020B0200000000000000" pitchFamily="50" charset="-128"/>
              </a:rPr>
              <a:t>名称</a:t>
            </a:r>
            <a:r>
              <a:rPr lang="ja-JP" sz="3600" b="1" dirty="0">
                <a:latin typeface="Noto Sans JP Black" panose="020B0200000000000000" pitchFamily="50" charset="-128"/>
                <a:ea typeface="Noto Sans JP Black" panose="020B0200000000000000" pitchFamily="50" charset="-128"/>
              </a:rPr>
              <a:t>）および第 </a:t>
            </a:r>
            <a:r>
              <a:rPr lang="en-US" altLang="ja-JP" sz="3600" b="1" dirty="0">
                <a:latin typeface="Noto Sans JP Black" panose="020B0200000000000000" pitchFamily="50" charset="-128"/>
                <a:ea typeface="Noto Sans JP Black" panose="020B0200000000000000" pitchFamily="50" charset="-128"/>
              </a:rPr>
              <a:t>4 </a:t>
            </a:r>
            <a:r>
              <a:rPr lang="ja-JP" sz="3600" b="1" dirty="0">
                <a:latin typeface="Noto Sans JP Black" panose="020B0200000000000000" pitchFamily="50" charset="-128"/>
                <a:ea typeface="Noto Sans JP Black" panose="020B0200000000000000" pitchFamily="50" charset="-128"/>
              </a:rPr>
              <a:t>条（</a:t>
            </a:r>
            <a:r>
              <a:rPr lang="ja-JP" sz="3600" b="1" dirty="0">
                <a:solidFill>
                  <a:srgbClr val="FF7600"/>
                </a:solidFill>
                <a:latin typeface="Noto Sans JP Black" panose="020B0200000000000000" pitchFamily="50" charset="-128"/>
                <a:ea typeface="Noto Sans JP Black" panose="020B0200000000000000" pitchFamily="50" charset="-128"/>
              </a:rPr>
              <a:t>クラブの所在地域</a:t>
            </a:r>
            <a:r>
              <a:rPr lang="ja-JP" sz="3600" b="1" dirty="0">
                <a:latin typeface="Noto Sans JP Black" panose="020B0200000000000000" pitchFamily="50" charset="-128"/>
                <a:ea typeface="Noto Sans JP Black" panose="020B0200000000000000" pitchFamily="50" charset="-128"/>
              </a:rPr>
              <a:t>） のみ</a:t>
            </a:r>
            <a:r>
              <a:rPr lang="ja-JP" altLang="en-US" sz="3600" b="1" dirty="0">
                <a:latin typeface="Noto Sans JP Black" panose="020B0200000000000000" pitchFamily="50" charset="-128"/>
                <a:ea typeface="Noto Sans JP Black" panose="020B0200000000000000" pitchFamily="50" charset="-128"/>
              </a:rPr>
              <a:t>。それ以外は規定審議会でしか改正できない。クラブで変更しても無効。</a:t>
            </a:r>
            <a:endParaRPr lang="ja-JP" dirty="0">
              <a:latin typeface="Noto Sans JP Black" panose="020B0200000000000000" pitchFamily="50" charset="-128"/>
              <a:ea typeface="Noto Sans JP Black" panose="020B0200000000000000" pitchFamily="50" charset="-128"/>
            </a:endParaRPr>
          </a:p>
        </p:txBody>
      </p:sp>
      <p:sp>
        <p:nvSpPr>
          <p:cNvPr id="4" name="テキスト ボックス 3">
            <a:extLst>
              <a:ext uri="{FF2B5EF4-FFF2-40B4-BE49-F238E27FC236}">
                <a16:creationId xmlns:a16="http://schemas.microsoft.com/office/drawing/2014/main" id="{BA897E89-6283-A93B-492A-0261D9D74E7A}"/>
              </a:ext>
            </a:extLst>
          </p:cNvPr>
          <p:cNvSpPr txBox="1"/>
          <p:nvPr/>
        </p:nvSpPr>
        <p:spPr>
          <a:xfrm>
            <a:off x="416873" y="5696078"/>
            <a:ext cx="8001913" cy="461665"/>
          </a:xfrm>
          <a:prstGeom prst="rect">
            <a:avLst/>
          </a:prstGeom>
          <a:noFill/>
        </p:spPr>
        <p:txBody>
          <a:bodyPr wrap="square" rtlCol="0">
            <a:spAutoFit/>
          </a:bodyPr>
          <a:lstStyle/>
          <a:p>
            <a:r>
              <a:rPr kumimoji="1" lang="ja-JP" altLang="en-US" sz="2400" dirty="0">
                <a:latin typeface="Noto Sans JP Black" panose="020B0200000000000000" pitchFamily="50" charset="-128"/>
                <a:ea typeface="Noto Sans JP Black" panose="020B0200000000000000" pitchFamily="50" charset="-128"/>
              </a:rPr>
              <a:t>　細則はクラブの実情に合わせて変更する事ができます</a:t>
            </a:r>
          </a:p>
        </p:txBody>
      </p:sp>
      <p:sp>
        <p:nvSpPr>
          <p:cNvPr id="7" name="テキスト ボックス 6">
            <a:extLst>
              <a:ext uri="{FF2B5EF4-FFF2-40B4-BE49-F238E27FC236}">
                <a16:creationId xmlns:a16="http://schemas.microsoft.com/office/drawing/2014/main" id="{5118FB8B-0E24-D456-E967-FA98B65DA9F1}"/>
              </a:ext>
            </a:extLst>
          </p:cNvPr>
          <p:cNvSpPr txBox="1"/>
          <p:nvPr/>
        </p:nvSpPr>
        <p:spPr>
          <a:xfrm>
            <a:off x="1494065" y="7209064"/>
            <a:ext cx="2621230" cy="369332"/>
          </a:xfrm>
          <a:prstGeom prst="rect">
            <a:avLst/>
          </a:prstGeom>
          <a:noFill/>
        </p:spPr>
        <p:txBody>
          <a:bodyPr wrap="none" rtlCol="0">
            <a:spAutoFit/>
          </a:bodyPr>
          <a:lstStyle/>
          <a:p>
            <a:r>
              <a:rPr kumimoji="1" lang="ja-JP" altLang="en-US" dirty="0"/>
              <a:t>印刷資料には掲載しない</a:t>
            </a:r>
          </a:p>
        </p:txBody>
      </p:sp>
      <p:sp>
        <p:nvSpPr>
          <p:cNvPr id="6" name="テキスト ボックス 5">
            <a:extLst>
              <a:ext uri="{FF2B5EF4-FFF2-40B4-BE49-F238E27FC236}">
                <a16:creationId xmlns:a16="http://schemas.microsoft.com/office/drawing/2014/main" id="{89CCB88D-0ADD-EB3E-FBB0-9486F0147C14}"/>
              </a:ext>
            </a:extLst>
          </p:cNvPr>
          <p:cNvSpPr txBox="1"/>
          <p:nvPr/>
        </p:nvSpPr>
        <p:spPr>
          <a:xfrm>
            <a:off x="304800" y="1945032"/>
            <a:ext cx="817179" cy="646331"/>
          </a:xfrm>
          <a:prstGeom prst="rect">
            <a:avLst/>
          </a:prstGeom>
          <a:noFill/>
        </p:spPr>
        <p:txBody>
          <a:bodyPr wrap="square" rtlCol="0">
            <a:spAutoFit/>
          </a:bodyPr>
          <a:lstStyle/>
          <a:p>
            <a:r>
              <a:rPr kumimoji="1" lang="en-US" altLang="ja-JP" sz="3600" dirty="0">
                <a:latin typeface="Noto Sans JP Black" panose="020B0200000000000000" pitchFamily="50" charset="-128"/>
                <a:ea typeface="Noto Sans JP Black" panose="020B0200000000000000" pitchFamily="50" charset="-128"/>
              </a:rPr>
              <a:t>Q:</a:t>
            </a:r>
            <a:endParaRPr kumimoji="1" lang="ja-JP" altLang="en-US" sz="3600" dirty="0">
              <a:latin typeface="Noto Sans JP Black" panose="020B0200000000000000" pitchFamily="50" charset="-128"/>
              <a:ea typeface="Noto Sans JP Black" panose="020B0200000000000000" pitchFamily="50" charset="-128"/>
            </a:endParaRPr>
          </a:p>
        </p:txBody>
      </p:sp>
      <p:sp>
        <p:nvSpPr>
          <p:cNvPr id="9" name="テキスト ボックス 8">
            <a:extLst>
              <a:ext uri="{FF2B5EF4-FFF2-40B4-BE49-F238E27FC236}">
                <a16:creationId xmlns:a16="http://schemas.microsoft.com/office/drawing/2014/main" id="{24F00499-11F0-D757-04AE-C53AD373EA8A}"/>
              </a:ext>
            </a:extLst>
          </p:cNvPr>
          <p:cNvSpPr txBox="1"/>
          <p:nvPr/>
        </p:nvSpPr>
        <p:spPr>
          <a:xfrm>
            <a:off x="304800" y="3394023"/>
            <a:ext cx="817179" cy="646331"/>
          </a:xfrm>
          <a:prstGeom prst="rect">
            <a:avLst/>
          </a:prstGeom>
          <a:noFill/>
        </p:spPr>
        <p:txBody>
          <a:bodyPr wrap="square" rtlCol="0">
            <a:spAutoFit/>
          </a:bodyPr>
          <a:lstStyle/>
          <a:p>
            <a:r>
              <a:rPr kumimoji="1" lang="en-US" altLang="ja-JP" sz="3600" dirty="0">
                <a:latin typeface="Noto Sans JP Black" panose="020B0200000000000000" pitchFamily="50" charset="-128"/>
                <a:ea typeface="Noto Sans JP Black" panose="020B0200000000000000" pitchFamily="50" charset="-128"/>
              </a:rPr>
              <a:t>A:</a:t>
            </a:r>
            <a:endParaRPr kumimoji="1" lang="ja-JP" altLang="en-US" sz="3600" dirty="0">
              <a:latin typeface="Noto Sans JP Black" panose="020B0200000000000000" pitchFamily="50" charset="-128"/>
              <a:ea typeface="Noto Sans JP Black" panose="020B0200000000000000" pitchFamily="50" charset="-128"/>
            </a:endParaRPr>
          </a:p>
        </p:txBody>
      </p:sp>
      <p:sp>
        <p:nvSpPr>
          <p:cNvPr id="10" name="テキスト ボックス 9">
            <a:extLst>
              <a:ext uri="{FF2B5EF4-FFF2-40B4-BE49-F238E27FC236}">
                <a16:creationId xmlns:a16="http://schemas.microsoft.com/office/drawing/2014/main" id="{92650E26-0A89-5529-ADB1-3D8A675F19B4}"/>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規定審議会検討委員会</a:t>
            </a:r>
          </a:p>
        </p:txBody>
      </p:sp>
    </p:spTree>
    <p:custDataLst>
      <p:tags r:id="rId1"/>
    </p:custDataLst>
    <p:extLst>
      <p:ext uri="{BB962C8B-B14F-4D97-AF65-F5344CB8AC3E}">
        <p14:creationId xmlns:p14="http://schemas.microsoft.com/office/powerpoint/2010/main" val="39390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ECD58-52AF-7896-2F35-4145CBDD058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5D4C36-E38A-6F02-1AF3-A89B9E8E8436}"/>
              </a:ext>
            </a:extLst>
          </p:cNvPr>
          <p:cNvSpPr>
            <a:spLocks noGrp="1"/>
          </p:cNvSpPr>
          <p:nvPr>
            <p:ph type="sldNum" sz="quarter" idx="12"/>
          </p:nvPr>
        </p:nvSpPr>
        <p:spPr/>
        <p:txBody>
          <a:bodyPr/>
          <a:lstStyle/>
          <a:p>
            <a:pPr algn="r" rtl="0"/>
            <a:fld id="{97A94E25-127B-4C48-AF96-44BA7B823777}" type="slidenum">
              <a:rPr/>
              <a:pPr algn="r" rtl="0"/>
              <a:t>34</a:t>
            </a:fld>
            <a:endParaRPr lang="ja" dirty="0"/>
          </a:p>
        </p:txBody>
      </p:sp>
      <p:sp>
        <p:nvSpPr>
          <p:cNvPr id="8" name="タイトル 7">
            <a:extLst>
              <a:ext uri="{FF2B5EF4-FFF2-40B4-BE49-F238E27FC236}">
                <a16:creationId xmlns:a16="http://schemas.microsoft.com/office/drawing/2014/main" id="{10F8C012-3608-B07B-34D3-E97502717523}"/>
              </a:ext>
            </a:extLst>
          </p:cNvPr>
          <p:cNvSpPr>
            <a:spLocks noGrp="1"/>
          </p:cNvSpPr>
          <p:nvPr>
            <p:ph type="title"/>
          </p:nvPr>
        </p:nvSpPr>
        <p:spPr>
          <a:ln>
            <a:noFill/>
          </a:ln>
        </p:spPr>
        <p:txBody>
          <a:bodyPr>
            <a:normAutofit/>
          </a:bodyPr>
          <a:lstStyle/>
          <a:p>
            <a:r>
              <a:rPr lang="ja-JP" altLang="en-US" sz="3600" dirty="0">
                <a:ln>
                  <a:solidFill>
                    <a:schemeClr val="bg1"/>
                  </a:solidFill>
                </a:ln>
                <a:solidFill>
                  <a:srgbClr val="F7A81B"/>
                </a:solidFill>
                <a:latin typeface="Noto Sans JP Black" panose="020B0200000000000000" pitchFamily="50" charset="-128"/>
                <a:ea typeface="Noto Sans JP Black" panose="020B0200000000000000" pitchFamily="50" charset="-128"/>
              </a:rPr>
              <a:t>年度計画書への反映</a:t>
            </a:r>
          </a:p>
        </p:txBody>
      </p:sp>
      <p:sp>
        <p:nvSpPr>
          <p:cNvPr id="4" name="コンテンツ プレースホルダー 2">
            <a:extLst>
              <a:ext uri="{FF2B5EF4-FFF2-40B4-BE49-F238E27FC236}">
                <a16:creationId xmlns:a16="http://schemas.microsoft.com/office/drawing/2014/main" id="{306B1A2E-A41E-B69E-DEC8-069DDDA90578}"/>
              </a:ext>
            </a:extLst>
          </p:cNvPr>
          <p:cNvSpPr>
            <a:spLocks noGrp="1"/>
          </p:cNvSpPr>
          <p:nvPr/>
        </p:nvSpPr>
        <p:spPr>
          <a:xfrm>
            <a:off x="342900" y="1949664"/>
            <a:ext cx="11506199" cy="3836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S PMincho"/>
                <a:ea typeface="MS PMincho"/>
                <a:cs typeface="MS PMincho"/>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S PMincho"/>
                <a:ea typeface="MS PMincho"/>
                <a:cs typeface="MS PMincho"/>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S PMincho"/>
                <a:ea typeface="MS PMincho"/>
                <a:cs typeface="MS PMincho"/>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a:lnSpc>
                <a:spcPct val="100000"/>
              </a:lnSpc>
            </a:pPr>
            <a:r>
              <a:rPr lang="ja-JP" altLang="en-US" sz="4000" b="1" dirty="0">
                <a:latin typeface="Noto Sans JP Black" panose="020B0200000000000000" pitchFamily="50" charset="-128"/>
                <a:ea typeface="Noto Sans JP Black" panose="020B0200000000000000" pitchFamily="50" charset="-128"/>
              </a:rPr>
              <a:t>今回採択されたものは、</a:t>
            </a:r>
            <a:r>
              <a:rPr lang="ja-JP" altLang="en-US" sz="4000" b="1" dirty="0">
                <a:solidFill>
                  <a:srgbClr val="FF7600"/>
                </a:solidFill>
                <a:latin typeface="Noto Sans JP Black" panose="020B0200000000000000" pitchFamily="50" charset="-128"/>
                <a:ea typeface="Noto Sans JP Black" panose="020B0200000000000000" pitchFamily="50" charset="-128"/>
              </a:rPr>
              <a:t>７月１日から施行</a:t>
            </a:r>
            <a:endParaRPr lang="en-US" altLang="ja-JP" sz="4000" b="1" dirty="0">
              <a:solidFill>
                <a:schemeClr val="tx1"/>
              </a:solidFill>
              <a:latin typeface="Noto Sans JP Black" panose="020B0200000000000000" pitchFamily="50" charset="-128"/>
              <a:ea typeface="Noto Sans JP Black" panose="020B0200000000000000" pitchFamily="50" charset="-128"/>
            </a:endParaRPr>
          </a:p>
          <a:p>
            <a:pPr lvl="2">
              <a:lnSpc>
                <a:spcPct val="100000"/>
              </a:lnSpc>
              <a:buFont typeface="Wingdings" panose="05000000000000000000" pitchFamily="2" charset="2"/>
              <a:buChar char="Ø"/>
            </a:pPr>
            <a:r>
              <a:rPr lang="ja-JP" altLang="en-US" sz="4000" b="1" dirty="0">
                <a:solidFill>
                  <a:srgbClr val="FF7600"/>
                </a:solidFill>
                <a:latin typeface="Noto Sans JP Black" panose="020B0200000000000000" pitchFamily="50" charset="-128"/>
                <a:ea typeface="Noto Sans JP Black" panose="020B0200000000000000" pitchFamily="50" charset="-128"/>
              </a:rPr>
              <a:t>本来、次年度の年度計画書に反映されるべき</a:t>
            </a:r>
            <a:r>
              <a:rPr lang="ja-JP" altLang="en-US" sz="4000" b="1" dirty="0">
                <a:solidFill>
                  <a:schemeClr val="tx1"/>
                </a:solidFill>
                <a:latin typeface="Noto Sans JP Black" panose="020B0200000000000000" pitchFamily="50" charset="-128"/>
                <a:ea typeface="Noto Sans JP Black" panose="020B0200000000000000" pitchFamily="50" charset="-128"/>
              </a:rPr>
              <a:t>だが、間に合いません。</a:t>
            </a:r>
            <a:endParaRPr lang="en-US" altLang="ja-JP" sz="4000" b="1" dirty="0">
              <a:solidFill>
                <a:schemeClr val="tx1"/>
              </a:solidFill>
              <a:latin typeface="Noto Sans JP Black" panose="020B0200000000000000" pitchFamily="50" charset="-128"/>
              <a:ea typeface="Noto Sans JP Black" panose="020B0200000000000000" pitchFamily="50" charset="-128"/>
            </a:endParaRPr>
          </a:p>
          <a:p>
            <a:pPr>
              <a:lnSpc>
                <a:spcPct val="100000"/>
              </a:lnSpc>
            </a:pPr>
            <a:r>
              <a:rPr lang="ja-JP" altLang="en-US" sz="4000" b="1" dirty="0">
                <a:latin typeface="Noto Sans JP Black" panose="020B0200000000000000" pitchFamily="50" charset="-128"/>
                <a:ea typeface="Noto Sans JP Black" panose="020B0200000000000000" pitchFamily="50" charset="-128"/>
              </a:rPr>
              <a:t>数か月後（秋頃を予定）、日本語版が地区ホームページに掲載されます。</a:t>
            </a:r>
            <a:endParaRPr lang="en-US" altLang="ja-JP" sz="4000" b="1" dirty="0">
              <a:latin typeface="Noto Sans JP Black" panose="020B0200000000000000" pitchFamily="50" charset="-128"/>
              <a:ea typeface="Noto Sans JP Black" panose="020B0200000000000000" pitchFamily="50" charset="-128"/>
            </a:endParaRPr>
          </a:p>
          <a:p>
            <a:pPr lvl="2">
              <a:lnSpc>
                <a:spcPct val="100000"/>
              </a:lnSpc>
              <a:buFont typeface="Wingdings" panose="05000000000000000000" pitchFamily="2" charset="2"/>
              <a:buChar char="Ø"/>
            </a:pPr>
            <a:r>
              <a:rPr lang="ja-JP" altLang="en-US" sz="4000" b="1" dirty="0">
                <a:solidFill>
                  <a:srgbClr val="FF7600"/>
                </a:solidFill>
                <a:latin typeface="Noto Sans JP Black" panose="020B0200000000000000" pitchFamily="50" charset="-128"/>
                <a:ea typeface="Noto Sans JP Black" panose="020B0200000000000000" pitchFamily="50" charset="-128"/>
              </a:rPr>
              <a:t>差し替え配布をお願いします。</a:t>
            </a:r>
            <a:endParaRPr lang="en-US" altLang="ja-JP" sz="4000" b="1" dirty="0">
              <a:solidFill>
                <a:srgbClr val="FF7600"/>
              </a:solidFill>
              <a:latin typeface="Noto Sans JP Black" panose="020B0200000000000000" pitchFamily="50" charset="-128"/>
              <a:ea typeface="Noto Sans JP Black" panose="020B0200000000000000" pitchFamily="50" charset="-128"/>
            </a:endParaRPr>
          </a:p>
          <a:p>
            <a:pPr>
              <a:lnSpc>
                <a:spcPct val="100000"/>
              </a:lnSpc>
            </a:pPr>
            <a:endParaRPr lang="en-US" altLang="ja-JP" sz="2000" b="1" dirty="0">
              <a:solidFill>
                <a:srgbClr val="FF0000"/>
              </a:solidFill>
              <a:latin typeface="Noto Sans JP Black" panose="020B0200000000000000" pitchFamily="50" charset="-128"/>
              <a:ea typeface="Noto Sans JP Black" panose="020B0200000000000000" pitchFamily="50" charset="-128"/>
            </a:endParaRPr>
          </a:p>
          <a:p>
            <a:pPr marL="0" indent="0">
              <a:lnSpc>
                <a:spcPct val="100000"/>
              </a:lnSpc>
              <a:buNone/>
            </a:pPr>
            <a:endParaRPr lang="ja-JP" altLang="en-US" sz="2000" b="1" dirty="0">
              <a:solidFill>
                <a:schemeClr val="tx1"/>
              </a:solidFill>
              <a:latin typeface="Noto Sans JP Black" panose="020B0200000000000000" pitchFamily="50" charset="-128"/>
              <a:ea typeface="Noto Sans JP Black" panose="020B0200000000000000" pitchFamily="50" charset="-128"/>
            </a:endParaRPr>
          </a:p>
          <a:p>
            <a:pPr>
              <a:lnSpc>
                <a:spcPct val="100000"/>
              </a:lnSpc>
            </a:pPr>
            <a:endParaRPr kumimoji="1" lang="ja-JP" altLang="en-US" sz="1600" dirty="0">
              <a:latin typeface="Noto Sans JP Black" panose="020B0200000000000000" pitchFamily="50" charset="-128"/>
              <a:ea typeface="Noto Sans JP Black" panose="020B0200000000000000" pitchFamily="50" charset="-128"/>
            </a:endParaRPr>
          </a:p>
        </p:txBody>
      </p:sp>
      <p:sp>
        <p:nvSpPr>
          <p:cNvPr id="5" name="テキスト ボックス 4">
            <a:extLst>
              <a:ext uri="{FF2B5EF4-FFF2-40B4-BE49-F238E27FC236}">
                <a16:creationId xmlns:a16="http://schemas.microsoft.com/office/drawing/2014/main" id="{2B853D1D-4ABB-C59B-FFCE-F3B9C305CB83}"/>
              </a:ext>
            </a:extLst>
          </p:cNvPr>
          <p:cNvSpPr txBox="1"/>
          <p:nvPr/>
        </p:nvSpPr>
        <p:spPr>
          <a:xfrm>
            <a:off x="381000" y="400690"/>
            <a:ext cx="6663266" cy="523220"/>
          </a:xfrm>
          <a:prstGeom prst="rect">
            <a:avLst/>
          </a:prstGeom>
          <a:noFill/>
        </p:spPr>
        <p:txBody>
          <a:bodyPr wrap="square">
            <a:spAutoFit/>
          </a:bodyPr>
          <a:lstStyle/>
          <a:p>
            <a:r>
              <a:rPr lang="ja-JP" altLang="en-US" sz="2800" dirty="0">
                <a:solidFill>
                  <a:schemeClr val="bg1"/>
                </a:solidFill>
                <a:latin typeface="Noto Sans JP Black" panose="020B0200000000000000" pitchFamily="50" charset="-128"/>
                <a:ea typeface="Noto Sans JP Black" panose="020B0200000000000000" pitchFamily="50" charset="-128"/>
              </a:rPr>
              <a:t>規定審議会　</a:t>
            </a:r>
            <a:r>
              <a:rPr lang="en-US" altLang="ja-JP" sz="2800" dirty="0">
                <a:solidFill>
                  <a:schemeClr val="bg1"/>
                </a:solidFill>
                <a:latin typeface="Noto Sans JP Black" panose="020B0200000000000000" pitchFamily="50" charset="-128"/>
                <a:ea typeface="Noto Sans JP Black" panose="020B0200000000000000" pitchFamily="50" charset="-128"/>
              </a:rPr>
              <a:t>2025</a:t>
            </a:r>
            <a:endParaRPr lang="ja-JP" altLang="en-US" sz="2800" dirty="0">
              <a:solidFill>
                <a:schemeClr val="bg1"/>
              </a:solidFill>
              <a:latin typeface="Noto Sans JP Black" panose="020B0200000000000000" pitchFamily="50" charset="-128"/>
              <a:ea typeface="Noto Sans JP Black" panose="020B0200000000000000" pitchFamily="50" charset="-128"/>
            </a:endParaRPr>
          </a:p>
        </p:txBody>
      </p:sp>
    </p:spTree>
    <p:custDataLst>
      <p:tags r:id="rId1"/>
    </p:custDataLst>
    <p:extLst>
      <p:ext uri="{BB962C8B-B14F-4D97-AF65-F5344CB8AC3E}">
        <p14:creationId xmlns:p14="http://schemas.microsoft.com/office/powerpoint/2010/main" val="9267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9269-6122-1474-CB85-9809390CDE15}"/>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2AD0757A-3FF5-CF5E-10DE-2B362ACAC8C1}"/>
              </a:ext>
            </a:extLst>
          </p:cNvPr>
          <p:cNvSpPr>
            <a:spLocks noGrp="1"/>
          </p:cNvSpPr>
          <p:nvPr>
            <p:ph idx="1"/>
          </p:nvPr>
        </p:nvSpPr>
        <p:spPr>
          <a:xfrm>
            <a:off x="317924" y="602166"/>
            <a:ext cx="6957559" cy="6857999"/>
          </a:xfrm>
        </p:spPr>
        <p:txBody>
          <a:bodyPr/>
          <a:lstStyle/>
          <a:p>
            <a:r>
              <a:rPr lang="en-US" altLang="ja-JP" sz="2000" b="1" dirty="0">
                <a:ea typeface="Meiryo UI"/>
              </a:rPr>
              <a:t>DEI &amp; Club Vitality Committee</a:t>
            </a:r>
            <a:endParaRPr lang="ja-JP" altLang="en-US" b="1" dirty="0">
              <a:solidFill>
                <a:srgbClr val="17458F"/>
              </a:solidFill>
            </a:endParaRPr>
          </a:p>
        </p:txBody>
      </p:sp>
      <p:sp>
        <p:nvSpPr>
          <p:cNvPr id="5" name="スライド番号プレースホルダー 4">
            <a:extLst>
              <a:ext uri="{FF2B5EF4-FFF2-40B4-BE49-F238E27FC236}">
                <a16:creationId xmlns:a16="http://schemas.microsoft.com/office/drawing/2014/main" id="{8D8FB99A-9AEC-AD61-256D-06EBEC05B257}"/>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35</a:t>
            </a:fld>
            <a:endParaRPr lang="en-US" dirty="0"/>
          </a:p>
        </p:txBody>
      </p:sp>
      <p:sp>
        <p:nvSpPr>
          <p:cNvPr id="11" name="テキスト ボックス 10">
            <a:extLst>
              <a:ext uri="{FF2B5EF4-FFF2-40B4-BE49-F238E27FC236}">
                <a16:creationId xmlns:a16="http://schemas.microsoft.com/office/drawing/2014/main" id="{1DDF6672-7948-350E-8937-D87C0974EC63}"/>
              </a:ext>
            </a:extLst>
          </p:cNvPr>
          <p:cNvSpPr txBox="1"/>
          <p:nvPr/>
        </p:nvSpPr>
        <p:spPr>
          <a:xfrm>
            <a:off x="6096000" y="4178300"/>
            <a:ext cx="6096000" cy="707886"/>
          </a:xfrm>
          <a:prstGeom prst="rect">
            <a:avLst/>
          </a:prstGeom>
          <a:solidFill>
            <a:srgbClr val="17458F"/>
          </a:solidFill>
        </p:spPr>
        <p:txBody>
          <a:bodyPr wrap="square">
            <a:spAutoFit/>
          </a:bodyPr>
          <a:lstStyle/>
          <a:p>
            <a:r>
              <a:rPr lang="en-US" altLang="ja-JP" sz="4000" dirty="0">
                <a:solidFill>
                  <a:schemeClr val="bg1"/>
                </a:solidFill>
                <a:latin typeface="Noto Sans CJK JP Black" panose="020B0A00000000000000" pitchFamily="34" charset="-128"/>
                <a:ea typeface="Noto Sans CJK JP Black" panose="020B0A00000000000000" pitchFamily="34" charset="-128"/>
              </a:rPr>
              <a:t>DEI</a:t>
            </a:r>
            <a:r>
              <a:rPr lang="ja-JP" altLang="en-US" sz="4000" dirty="0">
                <a:solidFill>
                  <a:schemeClr val="bg1"/>
                </a:solidFill>
                <a:latin typeface="Noto Sans CJK JP Black" panose="020B0A00000000000000" pitchFamily="34" charset="-128"/>
                <a:ea typeface="Noto Sans CJK JP Black" panose="020B0A00000000000000" pitchFamily="34" charset="-128"/>
              </a:rPr>
              <a:t>･クラブ活性化委員会</a:t>
            </a:r>
          </a:p>
        </p:txBody>
      </p:sp>
      <p:pic>
        <p:nvPicPr>
          <p:cNvPr id="2" name="Picture 4">
            <a:extLst>
              <a:ext uri="{FF2B5EF4-FFF2-40B4-BE49-F238E27FC236}">
                <a16:creationId xmlns:a16="http://schemas.microsoft.com/office/drawing/2014/main" id="{BB496A22-B0F6-F52A-81F8-995C16A5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24" y="937839"/>
            <a:ext cx="2609627" cy="2619982"/>
          </a:xfrm>
          <a:prstGeom prst="rect">
            <a:avLst/>
          </a:prstGeom>
        </p:spPr>
      </p:pic>
    </p:spTree>
    <p:extLst>
      <p:ext uri="{BB962C8B-B14F-4D97-AF65-F5344CB8AC3E}">
        <p14:creationId xmlns:p14="http://schemas.microsoft.com/office/powerpoint/2010/main" val="423076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6ABBA-5817-D7EE-F85F-DCBB4E1BAF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B2E8-67CD-8E09-730E-F09F71506881}"/>
              </a:ext>
            </a:extLst>
          </p:cNvPr>
          <p:cNvSpPr>
            <a:spLocks noGrp="1"/>
          </p:cNvSpPr>
          <p:nvPr>
            <p:ph type="sldNum" sz="quarter" idx="12"/>
          </p:nvPr>
        </p:nvSpPr>
        <p:spPr/>
        <p:txBody>
          <a:bodyPr/>
          <a:lstStyle/>
          <a:p>
            <a:pPr algn="r" rtl="0"/>
            <a:fld id="{97A94E25-127B-4C48-AF96-44BA7B823777}" type="slidenum">
              <a:rPr/>
              <a:pPr algn="r" rtl="0"/>
              <a:t>36</a:t>
            </a:fld>
            <a:endParaRPr lang="ja" dirty="0"/>
          </a:p>
        </p:txBody>
      </p:sp>
      <p:sp>
        <p:nvSpPr>
          <p:cNvPr id="8" name="Title 4">
            <a:extLst>
              <a:ext uri="{FF2B5EF4-FFF2-40B4-BE49-F238E27FC236}">
                <a16:creationId xmlns:a16="http://schemas.microsoft.com/office/drawing/2014/main" id="{095FF7D6-214E-02D8-BED9-4D36A86359E1}"/>
              </a:ext>
            </a:extLst>
          </p:cNvPr>
          <p:cNvSpPr>
            <a:spLocks noGrp="1"/>
          </p:cNvSpPr>
          <p:nvPr>
            <p:ph type="title"/>
          </p:nvPr>
        </p:nvSpPr>
        <p:spPr>
          <a:xfrm>
            <a:off x="381000" y="0"/>
            <a:ext cx="11506200" cy="1539875"/>
          </a:xfrm>
        </p:spPr>
        <p:txBody>
          <a:bodyPr>
            <a:norm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dirty="0">
                <a:latin typeface="Noto Sans JP Black" panose="020B0200000000000000" pitchFamily="50" charset="-128"/>
                <a:ea typeface="Noto Sans JP Black" panose="020B0200000000000000" pitchFamily="50" charset="-128"/>
              </a:rPr>
            </a:br>
            <a:r>
              <a:rPr lang="ja-JP" altLang="en-US" sz="3600" dirty="0">
                <a:ln>
                  <a:solidFill>
                    <a:schemeClr val="bg1"/>
                  </a:solidFill>
                </a:ln>
                <a:solidFill>
                  <a:srgbClr val="FF7600"/>
                </a:solidFill>
                <a:latin typeface="Noto Sans JP Black" panose="020B0200000000000000" pitchFamily="50" charset="-128"/>
                <a:ea typeface="Noto Sans JP Black" panose="020B0200000000000000" pitchFamily="50" charset="-128"/>
              </a:rPr>
              <a:t>ＤＥＩ・クラブ活性化委員会</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9" name="字幕 9">
            <a:extLst>
              <a:ext uri="{FF2B5EF4-FFF2-40B4-BE49-F238E27FC236}">
                <a16:creationId xmlns:a16="http://schemas.microsoft.com/office/drawing/2014/main" id="{D5BFB11C-76AF-DA5B-B273-744C50C4F318}"/>
              </a:ext>
            </a:extLst>
          </p:cNvPr>
          <p:cNvSpPr>
            <a:spLocks noGrp="1"/>
          </p:cNvSpPr>
          <p:nvPr/>
        </p:nvSpPr>
        <p:spPr>
          <a:xfrm>
            <a:off x="1697206" y="2204595"/>
            <a:ext cx="8797588" cy="33081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400" dirty="0">
                <a:solidFill>
                  <a:srgbClr val="17458F"/>
                </a:solidFill>
                <a:latin typeface="Noto Sans JP Black" panose="020B0200000000000000" pitchFamily="50" charset="-128"/>
                <a:ea typeface="Noto Sans JP Black" panose="020B0200000000000000" pitchFamily="50" charset="-128"/>
              </a:rPr>
              <a:t>委員長　浜野 隆浩（越谷東）</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遠藤 邦彦（浦和北東）</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小越 朋樹（八潮みらい）</a:t>
            </a:r>
            <a:endParaRPr lang="en-US" altLang="ja-JP" sz="44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400" dirty="0">
                <a:solidFill>
                  <a:srgbClr val="17458F"/>
                </a:solidFill>
                <a:latin typeface="Noto Sans JP Black" panose="020B0200000000000000" pitchFamily="50" charset="-128"/>
                <a:ea typeface="Noto Sans JP Black" panose="020B0200000000000000" pitchFamily="50" charset="-128"/>
              </a:rPr>
              <a:t>　　　　池永 和義（戸田）</a:t>
            </a:r>
          </a:p>
        </p:txBody>
      </p:sp>
    </p:spTree>
    <p:custDataLst>
      <p:tags r:id="rId1"/>
    </p:custDataLst>
    <p:extLst>
      <p:ext uri="{BB962C8B-B14F-4D97-AF65-F5344CB8AC3E}">
        <p14:creationId xmlns:p14="http://schemas.microsoft.com/office/powerpoint/2010/main" val="336279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4A541-BCA8-54FD-B7F2-69C6ADCEF7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1A1D6E-9772-4B0B-CD97-47B4C6B4B484}"/>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クラブ活性化</a:t>
            </a:r>
            <a:r>
              <a:rPr lang="ja-JP" altLang="en-US" sz="3600" b="1" i="0" u="none" baseline="0">
                <a:ln>
                  <a:solidFill>
                    <a:schemeClr val="bg1"/>
                  </a:solidFill>
                </a:ln>
                <a:solidFill>
                  <a:srgbClr val="FF7600"/>
                </a:solidFill>
                <a:latin typeface="Noto Sans JP Black" panose="020B0200000000000000" pitchFamily="50" charset="-128"/>
                <a:ea typeface="Noto Sans JP Black" panose="020B0200000000000000" pitchFamily="50" charset="-128"/>
              </a:rPr>
              <a:t>のために行動計画を作る</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18F46D71-E087-6B0B-2973-AFA4BC619443}"/>
              </a:ext>
            </a:extLst>
          </p:cNvPr>
          <p:cNvSpPr>
            <a:spLocks noGrp="1"/>
          </p:cNvSpPr>
          <p:nvPr>
            <p:ph type="sldNum" sz="quarter" idx="12"/>
          </p:nvPr>
        </p:nvSpPr>
        <p:spPr/>
        <p:txBody>
          <a:bodyPr/>
          <a:lstStyle/>
          <a:p>
            <a:pPr algn="r" rtl="0"/>
            <a:fld id="{97A94E25-127B-4C48-AF96-44BA7B823777}" type="slidenum">
              <a:rPr/>
              <a:pPr algn="r" rtl="0"/>
              <a:t>37</a:t>
            </a:fld>
            <a:endParaRPr lang="ja" dirty="0"/>
          </a:p>
        </p:txBody>
      </p:sp>
      <p:sp>
        <p:nvSpPr>
          <p:cNvPr id="4" name="字幕 3">
            <a:extLst>
              <a:ext uri="{FF2B5EF4-FFF2-40B4-BE49-F238E27FC236}">
                <a16:creationId xmlns:a16="http://schemas.microsoft.com/office/drawing/2014/main" id="{ECF7383B-A13A-58CC-5B74-D969E4ECB260}"/>
              </a:ext>
            </a:extLst>
          </p:cNvPr>
          <p:cNvSpPr>
            <a:spLocks noGrp="1"/>
          </p:cNvSpPr>
          <p:nvPr/>
        </p:nvSpPr>
        <p:spPr>
          <a:xfrm>
            <a:off x="245240" y="1755435"/>
            <a:ext cx="11592264" cy="4712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solidFill>
                  <a:schemeClr val="bg1"/>
                </a:solidFill>
                <a:highlight>
                  <a:srgbClr val="FF7600"/>
                </a:highlight>
                <a:latin typeface="Noto Sans JP Black" panose="020B0200000000000000" pitchFamily="50" charset="-128"/>
                <a:ea typeface="Noto Sans JP Black" panose="020B0200000000000000" pitchFamily="50" charset="-128"/>
              </a:rPr>
              <a:t>ビジネスでも人生でも、明確な目標を立て</a:t>
            </a:r>
            <a:r>
              <a:rPr lang="ja-JP" altLang="en-US" sz="3200" dirty="0">
                <a:solidFill>
                  <a:srgbClr val="17458F"/>
                </a:solidFill>
                <a:latin typeface="Noto Sans JP Black" panose="020B0200000000000000" pitchFamily="50" charset="-128"/>
                <a:ea typeface="Noto Sans JP Black" panose="020B0200000000000000" pitchFamily="50" charset="-128"/>
              </a:rPr>
              <a:t>、自らをよく理解した上で強みを生かし</a:t>
            </a:r>
            <a:r>
              <a:rPr lang="ja-JP" altLang="en-US" sz="3200" dirty="0">
                <a:solidFill>
                  <a:schemeClr val="bg1"/>
                </a:solidFill>
                <a:highlight>
                  <a:srgbClr val="FF7600"/>
                </a:highlight>
                <a:latin typeface="Noto Sans JP Black" panose="020B0200000000000000" pitchFamily="50" charset="-128"/>
                <a:ea typeface="Noto Sans JP Black" panose="020B0200000000000000" pitchFamily="50" charset="-128"/>
              </a:rPr>
              <a:t>課題に向き合います</a:t>
            </a:r>
            <a:r>
              <a:rPr lang="ja-JP" altLang="en-US" sz="3200" dirty="0">
                <a:solidFill>
                  <a:srgbClr val="17458F"/>
                </a:solidFill>
                <a:latin typeface="Noto Sans JP Black" panose="020B0200000000000000" pitchFamily="50" charset="-128"/>
                <a:ea typeface="Noto Sans JP Black" panose="020B0200000000000000" pitchFamily="50" charset="-128"/>
              </a:rPr>
              <a:t>。</a:t>
            </a:r>
            <a:endParaRPr lang="en-US" altLang="ja-JP" sz="32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3200" dirty="0">
                <a:solidFill>
                  <a:srgbClr val="17458F"/>
                </a:solidFill>
                <a:latin typeface="Noto Sans JP Black" panose="020B0200000000000000" pitchFamily="50" charset="-128"/>
                <a:ea typeface="Noto Sans JP Black" panose="020B0200000000000000" pitchFamily="50" charset="-128"/>
              </a:rPr>
              <a:t>組織全体で同じ目標に向かって協力しあえば、もっと多くのことが達成できと思います。</a:t>
            </a:r>
          </a:p>
          <a:p>
            <a:pPr algn="l"/>
            <a:r>
              <a:rPr lang="ja-JP" altLang="en-US" sz="3200" dirty="0">
                <a:solidFill>
                  <a:srgbClr val="17458F"/>
                </a:solidFill>
                <a:latin typeface="Noto Sans JP Black" panose="020B0200000000000000" pitchFamily="50" charset="-128"/>
                <a:ea typeface="Noto Sans JP Black" panose="020B0200000000000000" pitchFamily="50" charset="-128"/>
              </a:rPr>
              <a:t>これが行動計画を長期的なロードマップとして位置付けた理由です。</a:t>
            </a:r>
          </a:p>
          <a:p>
            <a:pPr algn="l"/>
            <a:r>
              <a:rPr lang="ja-JP" altLang="en-US" sz="3200" dirty="0">
                <a:solidFill>
                  <a:schemeClr val="bg1"/>
                </a:solidFill>
                <a:highlight>
                  <a:srgbClr val="FF7600"/>
                </a:highlight>
                <a:latin typeface="Noto Sans JP Black" panose="020B0200000000000000" pitchFamily="50" charset="-128"/>
                <a:ea typeface="Noto Sans JP Black" panose="020B0200000000000000" pitchFamily="50" charset="-128"/>
              </a:rPr>
              <a:t>行動計画は進むべき道を示し、ロータリーの成功に向けて着実に前進するための指針となるものです。</a:t>
            </a:r>
          </a:p>
        </p:txBody>
      </p:sp>
    </p:spTree>
    <p:custDataLst>
      <p:tags r:id="rId1"/>
    </p:custDataLst>
    <p:extLst>
      <p:ext uri="{BB962C8B-B14F-4D97-AF65-F5344CB8AC3E}">
        <p14:creationId xmlns:p14="http://schemas.microsoft.com/office/powerpoint/2010/main" val="101573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532E-F01A-822A-1949-4164E8D8F61B}"/>
            </a:ext>
          </a:extLst>
        </p:cNvPr>
        <p:cNvGrpSpPr/>
        <p:nvPr/>
      </p:nvGrpSpPr>
      <p:grpSpPr>
        <a:xfrm>
          <a:off x="0" y="0"/>
          <a:ext cx="0" cy="0"/>
          <a:chOff x="0" y="0"/>
          <a:chExt cx="0" cy="0"/>
        </a:xfrm>
      </p:grpSpPr>
      <p:sp>
        <p:nvSpPr>
          <p:cNvPr id="10" name="楕円 9">
            <a:extLst>
              <a:ext uri="{FF2B5EF4-FFF2-40B4-BE49-F238E27FC236}">
                <a16:creationId xmlns:a16="http://schemas.microsoft.com/office/drawing/2014/main" id="{25CF8119-B6DD-8CDB-6CC4-4C03E06331A4}"/>
              </a:ext>
            </a:extLst>
          </p:cNvPr>
          <p:cNvSpPr/>
          <p:nvPr/>
        </p:nvSpPr>
        <p:spPr>
          <a:xfrm>
            <a:off x="1758672" y="1951293"/>
            <a:ext cx="3645568" cy="36455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5DAA"/>
              </a:solidFill>
            </a:endParaRPr>
          </a:p>
        </p:txBody>
      </p:sp>
      <p:sp>
        <p:nvSpPr>
          <p:cNvPr id="11" name="楕円 10">
            <a:extLst>
              <a:ext uri="{FF2B5EF4-FFF2-40B4-BE49-F238E27FC236}">
                <a16:creationId xmlns:a16="http://schemas.microsoft.com/office/drawing/2014/main" id="{5128055C-7EA5-FEF0-14FB-6D44C1C5C502}"/>
              </a:ext>
            </a:extLst>
          </p:cNvPr>
          <p:cNvSpPr/>
          <p:nvPr/>
        </p:nvSpPr>
        <p:spPr>
          <a:xfrm>
            <a:off x="6668129" y="1951293"/>
            <a:ext cx="3645568" cy="3645568"/>
          </a:xfrm>
          <a:prstGeom prst="ellipse">
            <a:avLst/>
          </a:prstGeom>
          <a:solidFill>
            <a:srgbClr val="1745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itle 4">
            <a:extLst>
              <a:ext uri="{FF2B5EF4-FFF2-40B4-BE49-F238E27FC236}">
                <a16:creationId xmlns:a16="http://schemas.microsoft.com/office/drawing/2014/main" id="{5F94421E-FED4-EB2A-6031-518A700620C7}"/>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a:t>
            </a:r>
            <a:r>
              <a:rPr lang="ja-JP" altLang="en-US" sz="3600" dirty="0">
                <a:ln>
                  <a:solidFill>
                    <a:schemeClr val="bg1"/>
                  </a:solidFill>
                </a:ln>
                <a:solidFill>
                  <a:srgbClr val="FF7600"/>
                </a:solidFill>
                <a:latin typeface="Noto Sans JP Black" panose="020B0200000000000000" pitchFamily="50" charset="-128"/>
                <a:ea typeface="Noto Sans JP Black" panose="020B0200000000000000" pitchFamily="50" charset="-128"/>
              </a:rPr>
              <a:t>とは</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648CA85A-0374-4A4D-56DA-AEC079E1C25C}"/>
              </a:ext>
            </a:extLst>
          </p:cNvPr>
          <p:cNvSpPr>
            <a:spLocks noGrp="1"/>
          </p:cNvSpPr>
          <p:nvPr>
            <p:ph type="sldNum" sz="quarter" idx="12"/>
          </p:nvPr>
        </p:nvSpPr>
        <p:spPr/>
        <p:txBody>
          <a:bodyPr/>
          <a:lstStyle/>
          <a:p>
            <a:pPr algn="r" rtl="0"/>
            <a:fld id="{97A94E25-127B-4C48-AF96-44BA7B823777}" type="slidenum">
              <a:rPr/>
              <a:pPr algn="r" rtl="0"/>
              <a:t>38</a:t>
            </a:fld>
            <a:endParaRPr lang="ja" dirty="0"/>
          </a:p>
        </p:txBody>
      </p:sp>
      <p:sp>
        <p:nvSpPr>
          <p:cNvPr id="7" name="加算記号 6">
            <a:extLst>
              <a:ext uri="{FF2B5EF4-FFF2-40B4-BE49-F238E27FC236}">
                <a16:creationId xmlns:a16="http://schemas.microsoft.com/office/drawing/2014/main" id="{1C6B25AC-D056-F863-577E-8FE251837290}"/>
              </a:ext>
            </a:extLst>
          </p:cNvPr>
          <p:cNvSpPr/>
          <p:nvPr/>
        </p:nvSpPr>
        <p:spPr>
          <a:xfrm>
            <a:off x="5627970" y="3316877"/>
            <a:ext cx="914400" cy="914400"/>
          </a:xfrm>
          <a:prstGeom prst="mathPlus">
            <a:avLst/>
          </a:prstGeom>
          <a:solidFill>
            <a:srgbClr val="17458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 name="テキスト ボックス 1">
            <a:extLst>
              <a:ext uri="{FF2B5EF4-FFF2-40B4-BE49-F238E27FC236}">
                <a16:creationId xmlns:a16="http://schemas.microsoft.com/office/drawing/2014/main" id="{BEB4F5DF-26FF-03F3-3DA1-3C441A17902F}"/>
              </a:ext>
            </a:extLst>
          </p:cNvPr>
          <p:cNvSpPr txBox="1"/>
          <p:nvPr/>
        </p:nvSpPr>
        <p:spPr>
          <a:xfrm>
            <a:off x="1802898" y="2958469"/>
            <a:ext cx="3557116"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800" b="1" dirty="0">
                <a:solidFill>
                  <a:schemeClr val="bg1"/>
                </a:solidFill>
                <a:latin typeface="Noto Sans JP Black" panose="020B0200000000000000" pitchFamily="50" charset="-128"/>
                <a:ea typeface="Noto Sans JP Black" panose="020B0200000000000000" pitchFamily="50" charset="-128"/>
              </a:rPr>
              <a:t>中長期を見据えた</a:t>
            </a:r>
            <a:endParaRPr kumimoji="1" lang="en-US" altLang="ja-JP" sz="2800" b="1" dirty="0">
              <a:solidFill>
                <a:schemeClr val="bg1"/>
              </a:solidFill>
              <a:latin typeface="Noto Sans JP Black" panose="020B0200000000000000" pitchFamily="50" charset="-128"/>
              <a:ea typeface="Noto Sans JP Black" panose="020B0200000000000000" pitchFamily="50" charset="-128"/>
            </a:endParaRPr>
          </a:p>
          <a:p>
            <a:pPr algn="ctr"/>
            <a:endParaRPr kumimoji="1" lang="en-US" altLang="ja-JP" sz="3200" b="1" dirty="0">
              <a:solidFill>
                <a:schemeClr val="bg1"/>
              </a:solidFill>
              <a:latin typeface="Noto Sans JP Black" panose="020B0200000000000000" pitchFamily="50" charset="-128"/>
              <a:ea typeface="Noto Sans JP Black" panose="020B0200000000000000" pitchFamily="50" charset="-128"/>
            </a:endParaRPr>
          </a:p>
          <a:p>
            <a:pPr algn="ctr"/>
            <a:r>
              <a:rPr kumimoji="1" lang="ja-JP" altLang="en-US" sz="3600" b="1" dirty="0">
                <a:solidFill>
                  <a:schemeClr val="bg1"/>
                </a:solidFill>
                <a:latin typeface="Noto Sans JP Black" panose="020B0200000000000000" pitchFamily="50" charset="-128"/>
                <a:ea typeface="Noto Sans JP Black" panose="020B0200000000000000" pitchFamily="50" charset="-128"/>
              </a:rPr>
              <a:t>クラブビジョン</a:t>
            </a:r>
          </a:p>
        </p:txBody>
      </p:sp>
      <p:sp>
        <p:nvSpPr>
          <p:cNvPr id="9" name="テキスト ボックス 3">
            <a:extLst>
              <a:ext uri="{FF2B5EF4-FFF2-40B4-BE49-F238E27FC236}">
                <a16:creationId xmlns:a16="http://schemas.microsoft.com/office/drawing/2014/main" id="{B6A9834B-81B3-79ED-6704-C4271578F50B}"/>
              </a:ext>
            </a:extLst>
          </p:cNvPr>
          <p:cNvSpPr txBox="1"/>
          <p:nvPr/>
        </p:nvSpPr>
        <p:spPr>
          <a:xfrm>
            <a:off x="6712355" y="2527581"/>
            <a:ext cx="3557116" cy="200054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800" b="1" dirty="0">
                <a:solidFill>
                  <a:schemeClr val="bg1"/>
                </a:solidFill>
                <a:latin typeface="Noto Sans JP Black" panose="020B0200000000000000" pitchFamily="50" charset="-128"/>
                <a:ea typeface="Noto Sans JP Black" panose="020B0200000000000000" pitchFamily="50" charset="-128"/>
              </a:rPr>
              <a:t>今日明日から</a:t>
            </a:r>
            <a:endParaRPr kumimoji="1" lang="en-US" altLang="ja-JP" sz="2800" b="1" dirty="0">
              <a:solidFill>
                <a:schemeClr val="bg1"/>
              </a:solidFill>
              <a:latin typeface="Noto Sans JP Black" panose="020B0200000000000000" pitchFamily="50" charset="-128"/>
              <a:ea typeface="Noto Sans JP Black" panose="020B0200000000000000" pitchFamily="50" charset="-128"/>
            </a:endParaRPr>
          </a:p>
          <a:p>
            <a:pPr algn="ctr"/>
            <a:r>
              <a:rPr kumimoji="1" lang="ja-JP" altLang="en-US" sz="2800" b="1" dirty="0">
                <a:solidFill>
                  <a:schemeClr val="bg1"/>
                </a:solidFill>
                <a:latin typeface="Noto Sans JP Black" panose="020B0200000000000000" pitchFamily="50" charset="-128"/>
                <a:ea typeface="Noto Sans JP Black" panose="020B0200000000000000" pitchFamily="50" charset="-128"/>
              </a:rPr>
              <a:t>行動に移せる</a:t>
            </a:r>
            <a:endParaRPr kumimoji="1" lang="en-US" altLang="ja-JP" sz="2800" b="1" dirty="0">
              <a:solidFill>
                <a:schemeClr val="bg1"/>
              </a:solidFill>
              <a:latin typeface="Noto Sans JP Black" panose="020B0200000000000000" pitchFamily="50" charset="-128"/>
              <a:ea typeface="Noto Sans JP Black" panose="020B0200000000000000" pitchFamily="50" charset="-128"/>
            </a:endParaRPr>
          </a:p>
          <a:p>
            <a:pPr algn="ctr"/>
            <a:endParaRPr kumimoji="1" lang="en-US" altLang="ja-JP" sz="3200" b="1" dirty="0">
              <a:solidFill>
                <a:schemeClr val="bg1"/>
              </a:solidFill>
              <a:latin typeface="Noto Sans JP Black" panose="020B0200000000000000" pitchFamily="50" charset="-128"/>
              <a:ea typeface="Noto Sans JP Black" panose="020B0200000000000000" pitchFamily="50" charset="-128"/>
            </a:endParaRPr>
          </a:p>
          <a:p>
            <a:pPr algn="ctr"/>
            <a:r>
              <a:rPr kumimoji="1" lang="ja-JP" altLang="en-US" sz="3600" b="1" dirty="0">
                <a:solidFill>
                  <a:schemeClr val="bg1"/>
                </a:solidFill>
                <a:latin typeface="Noto Sans JP Black" panose="020B0200000000000000" pitchFamily="50" charset="-128"/>
                <a:ea typeface="Noto Sans JP Black" panose="020B0200000000000000" pitchFamily="50" charset="-128"/>
              </a:rPr>
              <a:t>行動計画</a:t>
            </a:r>
          </a:p>
        </p:txBody>
      </p:sp>
    </p:spTree>
    <p:custDataLst>
      <p:tags r:id="rId1"/>
    </p:custDataLst>
    <p:extLst>
      <p:ext uri="{BB962C8B-B14F-4D97-AF65-F5344CB8AC3E}">
        <p14:creationId xmlns:p14="http://schemas.microsoft.com/office/powerpoint/2010/main" val="31944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45F2-E261-8E59-830D-94FDF51840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A8A700-DC57-0150-AF9E-64BFC7238893}"/>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クラブ活性化のために行動計画立案</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1F504652-E7A1-A753-E6F7-55EED78351ED}"/>
              </a:ext>
            </a:extLst>
          </p:cNvPr>
          <p:cNvSpPr>
            <a:spLocks noGrp="1"/>
          </p:cNvSpPr>
          <p:nvPr>
            <p:ph type="sldNum" sz="quarter" idx="12"/>
          </p:nvPr>
        </p:nvSpPr>
        <p:spPr/>
        <p:txBody>
          <a:bodyPr/>
          <a:lstStyle/>
          <a:p>
            <a:pPr algn="r" rtl="0"/>
            <a:fld id="{97A94E25-127B-4C48-AF96-44BA7B823777}" type="slidenum">
              <a:rPr/>
              <a:pPr algn="r" rtl="0"/>
              <a:t>39</a:t>
            </a:fld>
            <a:endParaRPr lang="ja" dirty="0"/>
          </a:p>
        </p:txBody>
      </p:sp>
      <p:graphicFrame>
        <p:nvGraphicFramePr>
          <p:cNvPr id="2" name="図表 1">
            <a:extLst>
              <a:ext uri="{FF2B5EF4-FFF2-40B4-BE49-F238E27FC236}">
                <a16:creationId xmlns:a16="http://schemas.microsoft.com/office/drawing/2014/main" id="{23B6DED6-A7A5-7B3F-B731-67A3C456A141}"/>
              </a:ext>
            </a:extLst>
          </p:cNvPr>
          <p:cNvGraphicFramePr/>
          <p:nvPr/>
        </p:nvGraphicFramePr>
        <p:xfrm>
          <a:off x="435429" y="-228600"/>
          <a:ext cx="11214704" cy="7761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7507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F57-17AE-C579-43F9-2E949D0AB7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4F6CFE-5A97-0464-AB25-3AC08BCDC31F}"/>
              </a:ext>
            </a:extLst>
          </p:cNvPr>
          <p:cNvSpPr>
            <a:spLocks noGrp="1"/>
          </p:cNvSpPr>
          <p:nvPr>
            <p:ph type="sldNum" sz="quarter" idx="12"/>
          </p:nvPr>
        </p:nvSpPr>
        <p:spPr/>
        <p:txBody>
          <a:bodyPr/>
          <a:lstStyle/>
          <a:p>
            <a:pPr algn="r" rtl="0"/>
            <a:fld id="{97A94E25-127B-4C48-AF96-44BA7B823777}" type="slidenum">
              <a:rPr/>
              <a:pPr algn="r" rtl="0"/>
              <a:t>4</a:t>
            </a:fld>
            <a:endParaRPr lang="ja" dirty="0"/>
          </a:p>
        </p:txBody>
      </p:sp>
      <p:sp>
        <p:nvSpPr>
          <p:cNvPr id="7" name="Title 4">
            <a:extLst>
              <a:ext uri="{FF2B5EF4-FFF2-40B4-BE49-F238E27FC236}">
                <a16:creationId xmlns:a16="http://schemas.microsoft.com/office/drawing/2014/main" id="{2B312856-218F-4446-9146-DD2F496CA791}"/>
              </a:ext>
            </a:extLst>
          </p:cNvPr>
          <p:cNvSpPr>
            <a:spLocks noGrp="1"/>
          </p:cNvSpPr>
          <p:nvPr>
            <p:ph type="title"/>
          </p:nvPr>
        </p:nvSpPr>
        <p:spPr>
          <a:xfrm>
            <a:off x="381000" y="0"/>
            <a:ext cx="11506200" cy="1539875"/>
          </a:xfrm>
        </p:spPr>
        <p:txBody>
          <a:bodyPr>
            <a:norm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endParaRPr lang="ja" sz="3600" b="1" i="0" u="none" baseline="0" dirty="0">
              <a:latin typeface="Noto Sans JP Black" panose="020B0200000000000000" pitchFamily="50" charset="-128"/>
              <a:ea typeface="Noto Sans JP Black" panose="020B0200000000000000" pitchFamily="50" charset="-128"/>
            </a:endParaRPr>
          </a:p>
        </p:txBody>
      </p:sp>
      <p:sp>
        <p:nvSpPr>
          <p:cNvPr id="8" name="字幕 9">
            <a:extLst>
              <a:ext uri="{FF2B5EF4-FFF2-40B4-BE49-F238E27FC236}">
                <a16:creationId xmlns:a16="http://schemas.microsoft.com/office/drawing/2014/main" id="{4F2BCFA8-C160-799D-824F-037D8F57FA14}"/>
              </a:ext>
            </a:extLst>
          </p:cNvPr>
          <p:cNvSpPr>
            <a:spLocks noGrp="1"/>
          </p:cNvSpPr>
          <p:nvPr/>
        </p:nvSpPr>
        <p:spPr>
          <a:xfrm>
            <a:off x="381000" y="1953819"/>
            <a:ext cx="11433074" cy="46884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800" dirty="0">
                <a:solidFill>
                  <a:srgbClr val="17458F"/>
                </a:solidFill>
                <a:latin typeface="Noto Sans JP Black" panose="020B0200000000000000" pitchFamily="50" charset="-128"/>
                <a:ea typeface="Noto Sans JP Black" panose="020B0200000000000000" pitchFamily="50" charset="-128"/>
              </a:rPr>
              <a:t>　</a:t>
            </a:r>
            <a:endParaRPr lang="en-US" altLang="ja-JP" sz="4800" dirty="0">
              <a:solidFill>
                <a:srgbClr val="17458F"/>
              </a:solidFill>
              <a:latin typeface="Noto Sans JP Black" panose="020B0200000000000000" pitchFamily="50" charset="-128"/>
              <a:ea typeface="Noto Sans JP Black" panose="020B0200000000000000" pitchFamily="50" charset="-128"/>
            </a:endParaRPr>
          </a:p>
          <a:p>
            <a:r>
              <a:rPr lang="ja-JP" altLang="en-US" sz="4800" dirty="0">
                <a:solidFill>
                  <a:srgbClr val="17458F"/>
                </a:solidFill>
                <a:latin typeface="Noto Sans JP Black" panose="020B0200000000000000" pitchFamily="50" charset="-128"/>
                <a:ea typeface="Noto Sans JP Black" panose="020B0200000000000000" pitchFamily="50" charset="-128"/>
              </a:rPr>
              <a:t>部門委員長</a:t>
            </a:r>
            <a:endParaRPr lang="en-US" altLang="ja-JP" sz="4800" dirty="0">
              <a:solidFill>
                <a:srgbClr val="17458F"/>
              </a:solidFill>
              <a:latin typeface="Noto Sans JP Black" panose="020B0200000000000000" pitchFamily="50" charset="-128"/>
              <a:ea typeface="Noto Sans JP Black" panose="020B0200000000000000" pitchFamily="50" charset="-128"/>
            </a:endParaRPr>
          </a:p>
          <a:p>
            <a:r>
              <a:rPr lang="ja-JP" altLang="en-US" sz="4800" dirty="0">
                <a:solidFill>
                  <a:srgbClr val="17458F"/>
                </a:solidFill>
                <a:latin typeface="Noto Sans JP Black" panose="020B0200000000000000" pitchFamily="50" charset="-128"/>
                <a:ea typeface="Noto Sans JP Black" panose="020B0200000000000000" pitchFamily="50" charset="-128"/>
              </a:rPr>
              <a:t>柳沼 憲一（幸手）</a:t>
            </a:r>
          </a:p>
        </p:txBody>
      </p:sp>
    </p:spTree>
    <p:custDataLst>
      <p:tags r:id="rId1"/>
    </p:custDataLst>
    <p:extLst>
      <p:ext uri="{BB962C8B-B14F-4D97-AF65-F5344CB8AC3E}">
        <p14:creationId xmlns:p14="http://schemas.microsoft.com/office/powerpoint/2010/main" val="41010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8C1B-853A-E165-8A5A-5A3C394CD1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0A48FF-904D-BE45-A250-35B38D2ABB9D}"/>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行動計画立案　第</a:t>
            </a:r>
            <a:r>
              <a:rPr lang="en-US" altLang="ja-JP"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1</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段階：クラブの現状を把握</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780D2F37-3BCF-0144-E1EC-81B82AA03FE8}"/>
              </a:ext>
            </a:extLst>
          </p:cNvPr>
          <p:cNvSpPr>
            <a:spLocks noGrp="1"/>
          </p:cNvSpPr>
          <p:nvPr>
            <p:ph type="sldNum" sz="quarter" idx="12"/>
          </p:nvPr>
        </p:nvSpPr>
        <p:spPr/>
        <p:txBody>
          <a:bodyPr/>
          <a:lstStyle/>
          <a:p>
            <a:pPr algn="r" rtl="0"/>
            <a:fld id="{97A94E25-127B-4C48-AF96-44BA7B823777}" type="slidenum">
              <a:rPr/>
              <a:pPr algn="r" rtl="0"/>
              <a:t>40</a:t>
            </a:fld>
            <a:endParaRPr lang="ja" dirty="0"/>
          </a:p>
        </p:txBody>
      </p:sp>
      <p:sp>
        <p:nvSpPr>
          <p:cNvPr id="4" name="テキスト ボックス 3">
            <a:extLst>
              <a:ext uri="{FF2B5EF4-FFF2-40B4-BE49-F238E27FC236}">
                <a16:creationId xmlns:a16="http://schemas.microsoft.com/office/drawing/2014/main" id="{9D9A5850-9C93-C972-88DF-B27659EC828A}"/>
              </a:ext>
            </a:extLst>
          </p:cNvPr>
          <p:cNvSpPr txBox="1"/>
          <p:nvPr/>
        </p:nvSpPr>
        <p:spPr>
          <a:xfrm>
            <a:off x="605972" y="2046514"/>
            <a:ext cx="10126490" cy="1200329"/>
          </a:xfrm>
          <a:prstGeom prst="rect">
            <a:avLst/>
          </a:prstGeom>
          <a:noFill/>
        </p:spPr>
        <p:txBody>
          <a:bodyPr wrap="none" rtlCol="0">
            <a:spAutoFit/>
          </a:bodyPr>
          <a:lstStyle/>
          <a:p>
            <a:r>
              <a:rPr kumimoji="1" lang="ja-JP" altLang="en-US" sz="3600" dirty="0">
                <a:solidFill>
                  <a:srgbClr val="17458F"/>
                </a:solidFill>
                <a:latin typeface="Noto Sans JP Black" panose="020B0200000000000000" pitchFamily="50" charset="-128"/>
                <a:ea typeface="Noto Sans JP Black" panose="020B0200000000000000" pitchFamily="50" charset="-128"/>
              </a:rPr>
              <a:t>現状分析と把握・・・・クラブの現状はどうか</a:t>
            </a:r>
            <a:r>
              <a:rPr kumimoji="1" lang="en-US" altLang="ja-JP" sz="3600" dirty="0">
                <a:solidFill>
                  <a:srgbClr val="17458F"/>
                </a:solidFill>
                <a:latin typeface="Noto Sans JP Black" panose="020B0200000000000000" pitchFamily="50" charset="-128"/>
                <a:ea typeface="Noto Sans JP Black" panose="020B0200000000000000" pitchFamily="50" charset="-128"/>
              </a:rPr>
              <a:t>?</a:t>
            </a:r>
          </a:p>
          <a:p>
            <a:endParaRPr kumimoji="1" lang="ja-JP" altLang="en-US" sz="3600" dirty="0">
              <a:solidFill>
                <a:srgbClr val="17458F"/>
              </a:solidFill>
              <a:latin typeface="Noto Sans JP Black" panose="020B0200000000000000" pitchFamily="50" charset="-128"/>
              <a:ea typeface="Noto Sans JP Black" panose="020B0200000000000000" pitchFamily="50" charset="-128"/>
            </a:endParaRPr>
          </a:p>
        </p:txBody>
      </p:sp>
      <p:sp>
        <p:nvSpPr>
          <p:cNvPr id="6" name="テキスト ボックス 5">
            <a:extLst>
              <a:ext uri="{FF2B5EF4-FFF2-40B4-BE49-F238E27FC236}">
                <a16:creationId xmlns:a16="http://schemas.microsoft.com/office/drawing/2014/main" id="{B75F0DB9-45F0-DED9-0843-2E35D6596C37}"/>
              </a:ext>
            </a:extLst>
          </p:cNvPr>
          <p:cNvSpPr txBox="1"/>
          <p:nvPr/>
        </p:nvSpPr>
        <p:spPr>
          <a:xfrm>
            <a:off x="605972" y="2653129"/>
            <a:ext cx="11376119" cy="2221570"/>
          </a:xfrm>
          <a:prstGeom prst="rect">
            <a:avLst/>
          </a:prstGeom>
          <a:noFill/>
        </p:spPr>
        <p:txBody>
          <a:bodyPr wrap="square" rtlCol="0">
            <a:spAutoFit/>
          </a:bodyPr>
          <a:lstStyle/>
          <a:p>
            <a:pPr marL="514350" indent="-514350">
              <a:lnSpc>
                <a:spcPct val="150000"/>
              </a:lnSpc>
              <a:buFont typeface="+mj-ea"/>
              <a:buAutoNum type="circleNumDbPlain"/>
            </a:pPr>
            <a:r>
              <a:rPr kumimoji="1" lang="ja-JP" altLang="en-US" sz="3200" dirty="0">
                <a:solidFill>
                  <a:srgbClr val="17458F"/>
                </a:solidFill>
                <a:latin typeface="Noto Sans JP Black" panose="020B0200000000000000" pitchFamily="50" charset="-128"/>
                <a:ea typeface="Noto Sans JP Black" panose="020B0200000000000000" pitchFamily="50" charset="-128"/>
              </a:rPr>
              <a:t>クラブの</a:t>
            </a:r>
            <a:r>
              <a:rPr kumimoji="1" lang="ja-JP" altLang="en-US" sz="3200" dirty="0">
                <a:solidFill>
                  <a:srgbClr val="FF7600"/>
                </a:solidFill>
                <a:latin typeface="Noto Sans JP Black" panose="020B0200000000000000" pitchFamily="50" charset="-128"/>
                <a:ea typeface="Noto Sans JP Black" panose="020B0200000000000000" pitchFamily="50" charset="-128"/>
              </a:rPr>
              <a:t>長所と短所を理解</a:t>
            </a:r>
            <a:r>
              <a:rPr kumimoji="1" lang="ja-JP" altLang="en-US" sz="3200" dirty="0">
                <a:solidFill>
                  <a:srgbClr val="17458F"/>
                </a:solidFill>
                <a:latin typeface="Noto Sans JP Black" panose="020B0200000000000000" pitchFamily="50" charset="-128"/>
                <a:ea typeface="Noto Sans JP Black" panose="020B0200000000000000" pitchFamily="50" charset="-128"/>
              </a:rPr>
              <a:t>する</a:t>
            </a:r>
            <a:endParaRPr kumimoji="1" lang="en-US" altLang="ja-JP" sz="3200" dirty="0">
              <a:solidFill>
                <a:srgbClr val="17458F"/>
              </a:solidFill>
              <a:latin typeface="Noto Sans JP Black" panose="020B0200000000000000" pitchFamily="50" charset="-128"/>
              <a:ea typeface="Noto Sans JP Black" panose="020B0200000000000000" pitchFamily="50" charset="-128"/>
            </a:endParaRPr>
          </a:p>
          <a:p>
            <a:pPr marL="514350" indent="-514350">
              <a:lnSpc>
                <a:spcPct val="150000"/>
              </a:lnSpc>
              <a:buFont typeface="+mj-ea"/>
              <a:buAutoNum type="circleNumDbPlain"/>
            </a:pPr>
            <a:r>
              <a:rPr kumimoji="1" lang="ja-JP" altLang="en-US" sz="3200" dirty="0">
                <a:solidFill>
                  <a:srgbClr val="17458F"/>
                </a:solidFill>
                <a:latin typeface="Noto Sans JP Black" panose="020B0200000000000000" pitchFamily="50" charset="-128"/>
                <a:ea typeface="Noto Sans JP Black" panose="020B0200000000000000" pitchFamily="50" charset="-128"/>
              </a:rPr>
              <a:t>クラブに対する会員の</a:t>
            </a:r>
            <a:r>
              <a:rPr kumimoji="1" lang="ja-JP" altLang="en-US" sz="3200" dirty="0">
                <a:solidFill>
                  <a:srgbClr val="FF7600"/>
                </a:solidFill>
                <a:latin typeface="Noto Sans JP Black" panose="020B0200000000000000" pitchFamily="50" charset="-128"/>
                <a:ea typeface="Noto Sans JP Black" panose="020B0200000000000000" pitchFamily="50" charset="-128"/>
              </a:rPr>
              <a:t>満足度やニーズ・不満</a:t>
            </a:r>
            <a:r>
              <a:rPr kumimoji="1" lang="ja-JP" altLang="en-US" sz="3200" dirty="0">
                <a:solidFill>
                  <a:srgbClr val="17458F"/>
                </a:solidFill>
                <a:latin typeface="Noto Sans JP Black" panose="020B0200000000000000" pitchFamily="50" charset="-128"/>
                <a:ea typeface="Noto Sans JP Black" panose="020B0200000000000000" pitchFamily="50" charset="-128"/>
              </a:rPr>
              <a:t>などを調査</a:t>
            </a:r>
            <a:endParaRPr kumimoji="1" lang="en-US" altLang="ja-JP" sz="3200" dirty="0">
              <a:solidFill>
                <a:srgbClr val="17458F"/>
              </a:solidFill>
              <a:latin typeface="Noto Sans JP Black" panose="020B0200000000000000" pitchFamily="50" charset="-128"/>
              <a:ea typeface="Noto Sans JP Black" panose="020B0200000000000000" pitchFamily="50" charset="-128"/>
            </a:endParaRPr>
          </a:p>
          <a:p>
            <a:pPr marL="514350" indent="-514350">
              <a:lnSpc>
                <a:spcPct val="150000"/>
              </a:lnSpc>
              <a:buFont typeface="+mj-ea"/>
              <a:buAutoNum type="circleNumDbPlain"/>
            </a:pPr>
            <a:r>
              <a:rPr kumimoji="1" lang="ja-JP" altLang="en-US" sz="3200" dirty="0">
                <a:solidFill>
                  <a:srgbClr val="17458F"/>
                </a:solidFill>
                <a:latin typeface="Noto Sans JP Black" panose="020B0200000000000000" pitchFamily="50" charset="-128"/>
                <a:ea typeface="Noto Sans JP Black" panose="020B0200000000000000" pitchFamily="50" charset="-128"/>
              </a:rPr>
              <a:t>クラブが取り組める</a:t>
            </a:r>
            <a:r>
              <a:rPr kumimoji="1" lang="ja-JP" altLang="en-US" sz="3200" dirty="0">
                <a:solidFill>
                  <a:srgbClr val="FF7600"/>
                </a:solidFill>
                <a:latin typeface="Noto Sans JP Black" panose="020B0200000000000000" pitchFamily="50" charset="-128"/>
                <a:ea typeface="Noto Sans JP Black" panose="020B0200000000000000" pitchFamily="50" charset="-128"/>
              </a:rPr>
              <a:t>地域社会のニーズ・課題</a:t>
            </a:r>
            <a:r>
              <a:rPr kumimoji="1" lang="ja-JP" altLang="en-US" sz="3200" dirty="0">
                <a:solidFill>
                  <a:srgbClr val="17458F"/>
                </a:solidFill>
                <a:latin typeface="Noto Sans JP Black" panose="020B0200000000000000" pitchFamily="50" charset="-128"/>
                <a:ea typeface="Noto Sans JP Black" panose="020B0200000000000000" pitchFamily="50" charset="-128"/>
              </a:rPr>
              <a:t>を掘り起こす</a:t>
            </a:r>
            <a:endParaRPr kumimoji="1" lang="ja-JP" altLang="en-US" sz="2000" dirty="0">
              <a:solidFill>
                <a:srgbClr val="17458F"/>
              </a:solidFill>
              <a:latin typeface="Noto Sans JP Black" panose="020B0200000000000000" pitchFamily="50" charset="-128"/>
              <a:ea typeface="Noto Sans JP Black" panose="020B0200000000000000" pitchFamily="50" charset="-128"/>
            </a:endParaRPr>
          </a:p>
        </p:txBody>
      </p:sp>
      <p:sp>
        <p:nvSpPr>
          <p:cNvPr id="7" name="正方形/長方形 6">
            <a:extLst>
              <a:ext uri="{FF2B5EF4-FFF2-40B4-BE49-F238E27FC236}">
                <a16:creationId xmlns:a16="http://schemas.microsoft.com/office/drawing/2014/main" id="{8BDC302D-0ADF-DF1B-E60B-2D77553A8B71}"/>
              </a:ext>
            </a:extLst>
          </p:cNvPr>
          <p:cNvSpPr/>
          <p:nvPr/>
        </p:nvSpPr>
        <p:spPr>
          <a:xfrm>
            <a:off x="1622397" y="5074490"/>
            <a:ext cx="8947205" cy="813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Noto Sans JP Black" panose="020B0200000000000000" pitchFamily="50" charset="-128"/>
                <a:ea typeface="Noto Sans JP Black" panose="020B0200000000000000" pitchFamily="50" charset="-128"/>
              </a:rPr>
              <a:t>クラブ全員</a:t>
            </a:r>
            <a:r>
              <a:rPr kumimoji="1" lang="ja-JP" altLang="en-US" sz="4000" dirty="0">
                <a:latin typeface="Noto Sans JP Black" panose="020B0200000000000000" pitchFamily="50" charset="-128"/>
                <a:ea typeface="Noto Sans JP Black" panose="020B0200000000000000" pitchFamily="50" charset="-128"/>
              </a:rPr>
              <a:t>で現状を把握する</a:t>
            </a:r>
          </a:p>
        </p:txBody>
      </p:sp>
    </p:spTree>
    <p:custDataLst>
      <p:tags r:id="rId1"/>
    </p:custDataLst>
    <p:extLst>
      <p:ext uri="{BB962C8B-B14F-4D97-AF65-F5344CB8AC3E}">
        <p14:creationId xmlns:p14="http://schemas.microsoft.com/office/powerpoint/2010/main" val="346170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A0A1-7C0A-EA4E-CCA3-58E39C768A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DC773E-494C-077B-826C-C489F1C1F837}"/>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行動計画立案　第</a:t>
            </a:r>
            <a:r>
              <a:rPr lang="en-US" altLang="ja-JP"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2</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段階：クラブビジョンを作成</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3FB4F439-F745-CE73-9765-BBEBF12DDA7E}"/>
              </a:ext>
            </a:extLst>
          </p:cNvPr>
          <p:cNvSpPr>
            <a:spLocks noGrp="1"/>
          </p:cNvSpPr>
          <p:nvPr>
            <p:ph type="sldNum" sz="quarter" idx="12"/>
          </p:nvPr>
        </p:nvSpPr>
        <p:spPr/>
        <p:txBody>
          <a:bodyPr/>
          <a:lstStyle/>
          <a:p>
            <a:pPr algn="r" rtl="0"/>
            <a:fld id="{97A94E25-127B-4C48-AF96-44BA7B823777}" type="slidenum">
              <a:rPr/>
              <a:pPr algn="r" rtl="0"/>
              <a:t>41</a:t>
            </a:fld>
            <a:endParaRPr lang="ja" dirty="0"/>
          </a:p>
        </p:txBody>
      </p:sp>
      <p:sp>
        <p:nvSpPr>
          <p:cNvPr id="4" name="テキスト ボックス 3">
            <a:extLst>
              <a:ext uri="{FF2B5EF4-FFF2-40B4-BE49-F238E27FC236}">
                <a16:creationId xmlns:a16="http://schemas.microsoft.com/office/drawing/2014/main" id="{61D0CF38-28CA-53BB-A461-9C98A4A8322A}"/>
              </a:ext>
            </a:extLst>
          </p:cNvPr>
          <p:cNvSpPr txBox="1"/>
          <p:nvPr/>
        </p:nvSpPr>
        <p:spPr>
          <a:xfrm>
            <a:off x="783071" y="1676071"/>
            <a:ext cx="10802957" cy="1754326"/>
          </a:xfrm>
          <a:prstGeom prst="rect">
            <a:avLst/>
          </a:prstGeom>
          <a:noFill/>
        </p:spPr>
        <p:txBody>
          <a:bodyPr wrap="none" rtlCol="0">
            <a:spAutoFit/>
          </a:bodyPr>
          <a:lstStyle/>
          <a:p>
            <a:r>
              <a:rPr kumimoji="1" lang="ja-JP" altLang="en-US" sz="3600" dirty="0">
                <a:solidFill>
                  <a:srgbClr val="17458F"/>
                </a:solidFill>
                <a:latin typeface="Noto Sans JP Black" panose="020B0200000000000000" pitchFamily="50" charset="-128"/>
                <a:ea typeface="Noto Sans JP Black" panose="020B0200000000000000" pitchFamily="50" charset="-128"/>
              </a:rPr>
              <a:t>ビジョンの作成・・・クラブ・会員が目指す方向性</a:t>
            </a:r>
          </a:p>
          <a:p>
            <a:r>
              <a:rPr kumimoji="1" lang="ja-JP" altLang="en-US" sz="3600" dirty="0">
                <a:solidFill>
                  <a:srgbClr val="17458F"/>
                </a:solidFill>
                <a:latin typeface="Noto Sans JP Black" panose="020B0200000000000000" pitchFamily="50" charset="-128"/>
                <a:ea typeface="Noto Sans JP Black" panose="020B0200000000000000" pitchFamily="50" charset="-128"/>
              </a:rPr>
              <a:t>実現したい特徴を</a:t>
            </a:r>
            <a:r>
              <a:rPr kumimoji="1" lang="en-US" altLang="ja-JP" sz="3600" dirty="0">
                <a:solidFill>
                  <a:srgbClr val="17458F"/>
                </a:solidFill>
                <a:latin typeface="Noto Sans JP Black" panose="020B0200000000000000" pitchFamily="50" charset="-128"/>
                <a:ea typeface="Noto Sans JP Black" panose="020B0200000000000000" pitchFamily="50" charset="-128"/>
              </a:rPr>
              <a:t>5〜7</a:t>
            </a:r>
            <a:r>
              <a:rPr kumimoji="1" lang="ja-JP" altLang="en-US" sz="3600" dirty="0">
                <a:solidFill>
                  <a:srgbClr val="17458F"/>
                </a:solidFill>
                <a:latin typeface="Noto Sans JP Black" panose="020B0200000000000000" pitchFamily="50" charset="-128"/>
                <a:ea typeface="Noto Sans JP Black" panose="020B0200000000000000" pitchFamily="50" charset="-128"/>
              </a:rPr>
              <a:t>つ挙げる。</a:t>
            </a:r>
          </a:p>
          <a:p>
            <a:endParaRPr kumimoji="1" lang="ja-JP" altLang="en-US" sz="3600" dirty="0">
              <a:solidFill>
                <a:srgbClr val="17458F"/>
              </a:solidFill>
              <a:latin typeface="Noto Sans JP Black" panose="020B0200000000000000" pitchFamily="50" charset="-128"/>
              <a:ea typeface="Noto Sans JP Black" panose="020B0200000000000000" pitchFamily="50" charset="-128"/>
            </a:endParaRPr>
          </a:p>
        </p:txBody>
      </p:sp>
      <p:sp>
        <p:nvSpPr>
          <p:cNvPr id="7" name="正方形/長方形 6">
            <a:extLst>
              <a:ext uri="{FF2B5EF4-FFF2-40B4-BE49-F238E27FC236}">
                <a16:creationId xmlns:a16="http://schemas.microsoft.com/office/drawing/2014/main" id="{A96CBC91-A95C-FAA8-4154-EE73AF82DF13}"/>
              </a:ext>
            </a:extLst>
          </p:cNvPr>
          <p:cNvSpPr/>
          <p:nvPr/>
        </p:nvSpPr>
        <p:spPr>
          <a:xfrm>
            <a:off x="1622397" y="5074490"/>
            <a:ext cx="8947205" cy="1282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クラブ全員でクラブ・会員自身の</a:t>
            </a:r>
          </a:p>
          <a:p>
            <a:pPr algn="ctr"/>
            <a:r>
              <a:rPr kumimoji="1" lang="ja-JP" altLang="en-US" sz="4000" dirty="0">
                <a:latin typeface="Noto Sans JP Black" panose="020B0200000000000000" pitchFamily="50" charset="-128"/>
                <a:ea typeface="Noto Sans JP Black" panose="020B0200000000000000" pitchFamily="50" charset="-128"/>
              </a:rPr>
              <a:t>未来を考えビジョンを完成させる</a:t>
            </a:r>
          </a:p>
        </p:txBody>
      </p:sp>
      <p:sp>
        <p:nvSpPr>
          <p:cNvPr id="2" name="楕円 1">
            <a:extLst>
              <a:ext uri="{FF2B5EF4-FFF2-40B4-BE49-F238E27FC236}">
                <a16:creationId xmlns:a16="http://schemas.microsoft.com/office/drawing/2014/main" id="{72D1642C-90C1-0301-5C39-3DCD9F2E6569}"/>
              </a:ext>
            </a:extLst>
          </p:cNvPr>
          <p:cNvSpPr/>
          <p:nvPr/>
        </p:nvSpPr>
        <p:spPr>
          <a:xfrm>
            <a:off x="783071" y="2963419"/>
            <a:ext cx="1926772" cy="1926772"/>
          </a:xfrm>
          <a:prstGeom prst="ellipse">
            <a:avLst/>
          </a:prstGeom>
          <a:solidFill>
            <a:srgbClr val="01B4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例会</a:t>
            </a:r>
          </a:p>
        </p:txBody>
      </p:sp>
      <p:sp>
        <p:nvSpPr>
          <p:cNvPr id="8" name="楕円 7">
            <a:extLst>
              <a:ext uri="{FF2B5EF4-FFF2-40B4-BE49-F238E27FC236}">
                <a16:creationId xmlns:a16="http://schemas.microsoft.com/office/drawing/2014/main" id="{36C0E98F-C6A0-D123-55F0-A60CD610D5F1}"/>
              </a:ext>
            </a:extLst>
          </p:cNvPr>
          <p:cNvSpPr/>
          <p:nvPr/>
        </p:nvSpPr>
        <p:spPr>
          <a:xfrm>
            <a:off x="3682766" y="2963419"/>
            <a:ext cx="1926772" cy="1926772"/>
          </a:xfrm>
          <a:prstGeom prst="ellipse">
            <a:avLst/>
          </a:prstGeom>
          <a:solidFill>
            <a:srgbClr val="FF7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奉仕活動</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親睦活動</a:t>
            </a:r>
          </a:p>
        </p:txBody>
      </p:sp>
      <p:sp>
        <p:nvSpPr>
          <p:cNvPr id="9" name="楕円 8">
            <a:extLst>
              <a:ext uri="{FF2B5EF4-FFF2-40B4-BE49-F238E27FC236}">
                <a16:creationId xmlns:a16="http://schemas.microsoft.com/office/drawing/2014/main" id="{A2CB1FF8-7098-1D1D-AB9D-F2D6D36AC5BA}"/>
              </a:ext>
            </a:extLst>
          </p:cNvPr>
          <p:cNvSpPr/>
          <p:nvPr/>
        </p:nvSpPr>
        <p:spPr>
          <a:xfrm>
            <a:off x="6582461" y="2963419"/>
            <a:ext cx="1926772" cy="1926772"/>
          </a:xfrm>
          <a:prstGeom prst="ellipse">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職業</a:t>
            </a:r>
          </a:p>
        </p:txBody>
      </p:sp>
      <p:sp>
        <p:nvSpPr>
          <p:cNvPr id="10" name="楕円 9">
            <a:extLst>
              <a:ext uri="{FF2B5EF4-FFF2-40B4-BE49-F238E27FC236}">
                <a16:creationId xmlns:a16="http://schemas.microsoft.com/office/drawing/2014/main" id="{DAD3DD60-2822-1C0A-1DD4-51053BA5F3E7}"/>
              </a:ext>
            </a:extLst>
          </p:cNvPr>
          <p:cNvSpPr/>
          <p:nvPr/>
        </p:nvSpPr>
        <p:spPr>
          <a:xfrm>
            <a:off x="9482157" y="2963419"/>
            <a:ext cx="1926772" cy="1926772"/>
          </a:xfrm>
          <a:prstGeom prst="ellipse">
            <a:avLst/>
          </a:prstGeom>
          <a:solidFill>
            <a:srgbClr val="F7A81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家庭</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健康</a:t>
            </a:r>
          </a:p>
        </p:txBody>
      </p:sp>
    </p:spTree>
    <p:custDataLst>
      <p:tags r:id="rId1"/>
    </p:custDataLst>
    <p:extLst>
      <p:ext uri="{BB962C8B-B14F-4D97-AF65-F5344CB8AC3E}">
        <p14:creationId xmlns:p14="http://schemas.microsoft.com/office/powerpoint/2010/main" val="120105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9E7B-3908-5A81-4F7F-C82E9FBA74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C9BDBA-F3AB-D69B-DD58-D30C7EA7252E}"/>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行動計画立案　第</a:t>
            </a:r>
            <a:r>
              <a:rPr lang="en-US" altLang="ja-JP"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3</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段階：</a:t>
            </a:r>
            <a:r>
              <a:rPr lang="zh-TW"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行動計画作成</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05F431C9-ACC6-8562-C4BB-A28D4A808006}"/>
              </a:ext>
            </a:extLst>
          </p:cNvPr>
          <p:cNvSpPr>
            <a:spLocks noGrp="1"/>
          </p:cNvSpPr>
          <p:nvPr>
            <p:ph type="sldNum" sz="quarter" idx="12"/>
          </p:nvPr>
        </p:nvSpPr>
        <p:spPr/>
        <p:txBody>
          <a:bodyPr/>
          <a:lstStyle/>
          <a:p>
            <a:pPr algn="r" rtl="0"/>
            <a:fld id="{97A94E25-127B-4C48-AF96-44BA7B823777}" type="slidenum">
              <a:rPr/>
              <a:pPr algn="r" rtl="0"/>
              <a:t>42</a:t>
            </a:fld>
            <a:endParaRPr lang="ja" dirty="0"/>
          </a:p>
        </p:txBody>
      </p:sp>
      <p:sp>
        <p:nvSpPr>
          <p:cNvPr id="4" name="テキスト ボックス 3">
            <a:extLst>
              <a:ext uri="{FF2B5EF4-FFF2-40B4-BE49-F238E27FC236}">
                <a16:creationId xmlns:a16="http://schemas.microsoft.com/office/drawing/2014/main" id="{696F710F-7330-0CC0-4AAE-2AEF4A068F73}"/>
              </a:ext>
            </a:extLst>
          </p:cNvPr>
          <p:cNvSpPr txBox="1"/>
          <p:nvPr/>
        </p:nvSpPr>
        <p:spPr>
          <a:xfrm>
            <a:off x="1617851" y="1642870"/>
            <a:ext cx="10057561" cy="1138773"/>
          </a:xfrm>
          <a:prstGeom prst="rect">
            <a:avLst/>
          </a:prstGeom>
          <a:noFill/>
        </p:spPr>
        <p:txBody>
          <a:bodyPr wrap="none" rtlCol="0">
            <a:spAutoFit/>
          </a:bodyPr>
          <a:lstStyle/>
          <a:p>
            <a:r>
              <a:rPr kumimoji="1" lang="en-US" altLang="ja-JP" sz="3200" dirty="0">
                <a:solidFill>
                  <a:srgbClr val="17458F"/>
                </a:solidFill>
                <a:latin typeface="Noto Sans JP Black" panose="020B0200000000000000" pitchFamily="50" charset="-128"/>
                <a:ea typeface="Noto Sans JP Black" panose="020B0200000000000000" pitchFamily="50" charset="-128"/>
              </a:rPr>
              <a:t>RI</a:t>
            </a:r>
            <a:r>
              <a:rPr kumimoji="1" lang="ja-JP" altLang="en-US" sz="3200" dirty="0">
                <a:solidFill>
                  <a:srgbClr val="17458F"/>
                </a:solidFill>
                <a:latin typeface="Noto Sans JP Black" panose="020B0200000000000000" pitchFamily="50" charset="-128"/>
                <a:ea typeface="Noto Sans JP Black" panose="020B0200000000000000" pitchFamily="50" charset="-128"/>
              </a:rPr>
              <a:t>が示した四つの優先事項に沿った行動計画を立てる</a:t>
            </a:r>
            <a:endParaRPr kumimoji="1" lang="en-US" altLang="ja-JP" sz="3200" dirty="0">
              <a:solidFill>
                <a:srgbClr val="17458F"/>
              </a:solidFill>
              <a:latin typeface="Noto Sans JP Black" panose="020B0200000000000000" pitchFamily="50" charset="-128"/>
              <a:ea typeface="Noto Sans JP Black" panose="020B0200000000000000" pitchFamily="50" charset="-128"/>
            </a:endParaRPr>
          </a:p>
          <a:p>
            <a:endParaRPr kumimoji="1" lang="ja-JP" altLang="en-US" sz="3600" dirty="0">
              <a:solidFill>
                <a:srgbClr val="17458F"/>
              </a:solidFill>
              <a:latin typeface="Noto Sans JP Black" panose="020B0200000000000000" pitchFamily="50" charset="-128"/>
              <a:ea typeface="Noto Sans JP Black" panose="020B0200000000000000" pitchFamily="50" charset="-128"/>
            </a:endParaRPr>
          </a:p>
        </p:txBody>
      </p:sp>
      <p:sp>
        <p:nvSpPr>
          <p:cNvPr id="7" name="正方形/長方形 6">
            <a:extLst>
              <a:ext uri="{FF2B5EF4-FFF2-40B4-BE49-F238E27FC236}">
                <a16:creationId xmlns:a16="http://schemas.microsoft.com/office/drawing/2014/main" id="{3BDC4751-37B0-7684-E116-B1F1AD9251F9}"/>
              </a:ext>
            </a:extLst>
          </p:cNvPr>
          <p:cNvSpPr/>
          <p:nvPr/>
        </p:nvSpPr>
        <p:spPr>
          <a:xfrm>
            <a:off x="3017465" y="2261359"/>
            <a:ext cx="8947205" cy="802087"/>
          </a:xfrm>
          <a:prstGeom prst="rect">
            <a:avLst/>
          </a:prstGeom>
          <a:solidFill>
            <a:srgbClr val="D91B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より大きなインパクトをもたらす</a:t>
            </a:r>
          </a:p>
        </p:txBody>
      </p:sp>
      <p:sp>
        <p:nvSpPr>
          <p:cNvPr id="2" name="楕円 1">
            <a:extLst>
              <a:ext uri="{FF2B5EF4-FFF2-40B4-BE49-F238E27FC236}">
                <a16:creationId xmlns:a16="http://schemas.microsoft.com/office/drawing/2014/main" id="{796E7BC2-F454-2859-ACA0-D212BC1C4A8F}"/>
              </a:ext>
            </a:extLst>
          </p:cNvPr>
          <p:cNvSpPr/>
          <p:nvPr/>
        </p:nvSpPr>
        <p:spPr>
          <a:xfrm>
            <a:off x="656490" y="2261359"/>
            <a:ext cx="961361" cy="961361"/>
          </a:xfrm>
          <a:prstGeom prst="ellipse">
            <a:avLst/>
          </a:prstGeom>
          <a:solidFill>
            <a:srgbClr val="01B4E7"/>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例会</a:t>
            </a:r>
          </a:p>
        </p:txBody>
      </p:sp>
      <p:sp>
        <p:nvSpPr>
          <p:cNvPr id="8" name="楕円 7">
            <a:extLst>
              <a:ext uri="{FF2B5EF4-FFF2-40B4-BE49-F238E27FC236}">
                <a16:creationId xmlns:a16="http://schemas.microsoft.com/office/drawing/2014/main" id="{DAB2D472-5272-81DE-17CC-F4D5AE91F32D}"/>
              </a:ext>
            </a:extLst>
          </p:cNvPr>
          <p:cNvSpPr/>
          <p:nvPr/>
        </p:nvSpPr>
        <p:spPr>
          <a:xfrm>
            <a:off x="656490" y="3257564"/>
            <a:ext cx="961361" cy="961361"/>
          </a:xfrm>
          <a:prstGeom prst="ellipse">
            <a:avLst/>
          </a:prstGeom>
          <a:solidFill>
            <a:srgbClr val="FF76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奉仕活動</a:t>
            </a:r>
            <a:endParaRPr kumimoji="1" lang="en-US" altLang="ja-JP" sz="2000" dirty="0">
              <a:ln w="3175">
                <a:solidFill>
                  <a:schemeClr val="bg1">
                    <a:lumMod val="50000"/>
                  </a:schemeClr>
                </a:solidFill>
              </a:ln>
              <a:latin typeface="Noto Sans JP Black" panose="020B0200000000000000" pitchFamily="50" charset="-128"/>
              <a:ea typeface="Noto Sans JP Black" panose="020B0200000000000000" pitchFamily="50" charset="-128"/>
            </a:endParaRPr>
          </a:p>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親睦活動</a:t>
            </a:r>
          </a:p>
        </p:txBody>
      </p:sp>
      <p:sp>
        <p:nvSpPr>
          <p:cNvPr id="9" name="楕円 8">
            <a:extLst>
              <a:ext uri="{FF2B5EF4-FFF2-40B4-BE49-F238E27FC236}">
                <a16:creationId xmlns:a16="http://schemas.microsoft.com/office/drawing/2014/main" id="{FA663E33-F185-5C33-C2EB-19009312F1F6}"/>
              </a:ext>
            </a:extLst>
          </p:cNvPr>
          <p:cNvSpPr/>
          <p:nvPr/>
        </p:nvSpPr>
        <p:spPr>
          <a:xfrm>
            <a:off x="656490" y="4253769"/>
            <a:ext cx="961361" cy="961361"/>
          </a:xfrm>
          <a:prstGeom prst="ellipse">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職業</a:t>
            </a:r>
          </a:p>
        </p:txBody>
      </p:sp>
      <p:sp>
        <p:nvSpPr>
          <p:cNvPr id="10" name="楕円 9">
            <a:extLst>
              <a:ext uri="{FF2B5EF4-FFF2-40B4-BE49-F238E27FC236}">
                <a16:creationId xmlns:a16="http://schemas.microsoft.com/office/drawing/2014/main" id="{3D0F6DFE-479B-620D-8ABC-93F9DA0DC86E}"/>
              </a:ext>
            </a:extLst>
          </p:cNvPr>
          <p:cNvSpPr/>
          <p:nvPr/>
        </p:nvSpPr>
        <p:spPr>
          <a:xfrm>
            <a:off x="656489" y="5249975"/>
            <a:ext cx="961361" cy="961361"/>
          </a:xfrm>
          <a:prstGeom prst="ellipse">
            <a:avLst/>
          </a:prstGeom>
          <a:solidFill>
            <a:srgbClr val="F7A81B"/>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家庭</a:t>
            </a:r>
            <a:endParaRPr kumimoji="1" lang="en-US" altLang="ja-JP" sz="2000" dirty="0">
              <a:ln w="3175">
                <a:solidFill>
                  <a:schemeClr val="bg1">
                    <a:lumMod val="50000"/>
                  </a:schemeClr>
                </a:solidFill>
              </a:ln>
              <a:latin typeface="Noto Sans JP Black" panose="020B0200000000000000" pitchFamily="50" charset="-128"/>
              <a:ea typeface="Noto Sans JP Black" panose="020B0200000000000000" pitchFamily="50" charset="-128"/>
            </a:endParaRPr>
          </a:p>
          <a:p>
            <a:pPr algn="ctr"/>
            <a:r>
              <a:rPr kumimoji="1" lang="ja-JP" altLang="en-US" sz="2000" dirty="0">
                <a:ln w="3175">
                  <a:solidFill>
                    <a:schemeClr val="bg1">
                      <a:lumMod val="50000"/>
                    </a:schemeClr>
                  </a:solidFill>
                </a:ln>
                <a:latin typeface="Noto Sans JP Black" panose="020B0200000000000000" pitchFamily="50" charset="-128"/>
                <a:ea typeface="Noto Sans JP Black" panose="020B0200000000000000" pitchFamily="50" charset="-128"/>
              </a:rPr>
              <a:t>健康</a:t>
            </a:r>
          </a:p>
        </p:txBody>
      </p:sp>
      <p:sp>
        <p:nvSpPr>
          <p:cNvPr id="6" name="矢印: 右 5">
            <a:extLst>
              <a:ext uri="{FF2B5EF4-FFF2-40B4-BE49-F238E27FC236}">
                <a16:creationId xmlns:a16="http://schemas.microsoft.com/office/drawing/2014/main" id="{6A74BBE4-35BA-011A-F113-DC81271E1B68}"/>
              </a:ext>
            </a:extLst>
          </p:cNvPr>
          <p:cNvSpPr/>
          <p:nvPr/>
        </p:nvSpPr>
        <p:spPr>
          <a:xfrm>
            <a:off x="2114550" y="3612385"/>
            <a:ext cx="708660" cy="1282767"/>
          </a:xfrm>
          <a:prstGeom prst="rightArrow">
            <a:avLst/>
          </a:prstGeom>
          <a:solidFill>
            <a:srgbClr val="F7A81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7A81B"/>
              </a:solidFill>
            </a:endParaRPr>
          </a:p>
        </p:txBody>
      </p:sp>
      <p:sp>
        <p:nvSpPr>
          <p:cNvPr id="11" name="正方形/長方形 10">
            <a:extLst>
              <a:ext uri="{FF2B5EF4-FFF2-40B4-BE49-F238E27FC236}">
                <a16:creationId xmlns:a16="http://schemas.microsoft.com/office/drawing/2014/main" id="{FF5497CA-E72F-B11D-166D-B8691FFED961}"/>
              </a:ext>
            </a:extLst>
          </p:cNvPr>
          <p:cNvSpPr/>
          <p:nvPr/>
        </p:nvSpPr>
        <p:spPr>
          <a:xfrm>
            <a:off x="3017465" y="3310656"/>
            <a:ext cx="8947205" cy="802087"/>
          </a:xfrm>
          <a:prstGeom prst="rect">
            <a:avLst/>
          </a:prstGeom>
          <a:solidFill>
            <a:srgbClr val="2F77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参加者の基盤を広げる</a:t>
            </a:r>
          </a:p>
        </p:txBody>
      </p:sp>
      <p:sp>
        <p:nvSpPr>
          <p:cNvPr id="12" name="正方形/長方形 11">
            <a:extLst>
              <a:ext uri="{FF2B5EF4-FFF2-40B4-BE49-F238E27FC236}">
                <a16:creationId xmlns:a16="http://schemas.microsoft.com/office/drawing/2014/main" id="{791890A3-F0D6-B771-5764-62CD64F7987E}"/>
              </a:ext>
            </a:extLst>
          </p:cNvPr>
          <p:cNvSpPr/>
          <p:nvPr/>
        </p:nvSpPr>
        <p:spPr>
          <a:xfrm>
            <a:off x="3017465" y="4359953"/>
            <a:ext cx="8947205" cy="802087"/>
          </a:xfrm>
          <a:prstGeom prst="rect">
            <a:avLst/>
          </a:prstGeom>
          <a:solidFill>
            <a:srgbClr val="F7A81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参加者の積極的なかかわりを促す</a:t>
            </a:r>
          </a:p>
        </p:txBody>
      </p:sp>
      <p:sp>
        <p:nvSpPr>
          <p:cNvPr id="13" name="正方形/長方形 12">
            <a:extLst>
              <a:ext uri="{FF2B5EF4-FFF2-40B4-BE49-F238E27FC236}">
                <a16:creationId xmlns:a16="http://schemas.microsoft.com/office/drawing/2014/main" id="{DCC1DF9B-1B06-66C4-C18A-6CC30EEFC09F}"/>
              </a:ext>
            </a:extLst>
          </p:cNvPr>
          <p:cNvSpPr/>
          <p:nvPr/>
        </p:nvSpPr>
        <p:spPr>
          <a:xfrm>
            <a:off x="3017465" y="5409249"/>
            <a:ext cx="8947205" cy="80208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適応力を高める</a:t>
            </a:r>
          </a:p>
        </p:txBody>
      </p:sp>
    </p:spTree>
    <p:custDataLst>
      <p:tags r:id="rId1"/>
    </p:custDataLst>
    <p:extLst>
      <p:ext uri="{BB962C8B-B14F-4D97-AF65-F5344CB8AC3E}">
        <p14:creationId xmlns:p14="http://schemas.microsoft.com/office/powerpoint/2010/main" val="30666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4168-37F7-D5D3-B0CC-8428C84B2F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034711-50EB-06D8-450A-EAA6075D7BAF}"/>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行動計画例</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C0474702-E443-E145-D5DB-CF74FD31664C}"/>
              </a:ext>
            </a:extLst>
          </p:cNvPr>
          <p:cNvSpPr>
            <a:spLocks noGrp="1"/>
          </p:cNvSpPr>
          <p:nvPr>
            <p:ph type="sldNum" sz="quarter" idx="12"/>
          </p:nvPr>
        </p:nvSpPr>
        <p:spPr/>
        <p:txBody>
          <a:bodyPr/>
          <a:lstStyle/>
          <a:p>
            <a:pPr algn="r" rtl="0"/>
            <a:fld id="{97A94E25-127B-4C48-AF96-44BA7B823777}" type="slidenum">
              <a:rPr/>
              <a:pPr algn="r" rtl="0"/>
              <a:t>43</a:t>
            </a:fld>
            <a:endParaRPr lang="ja" dirty="0"/>
          </a:p>
        </p:txBody>
      </p:sp>
      <p:sp>
        <p:nvSpPr>
          <p:cNvPr id="4" name="テキスト ボックス 3">
            <a:extLst>
              <a:ext uri="{FF2B5EF4-FFF2-40B4-BE49-F238E27FC236}">
                <a16:creationId xmlns:a16="http://schemas.microsoft.com/office/drawing/2014/main" id="{BB40613E-2311-585F-6983-8D2751A58686}"/>
              </a:ext>
            </a:extLst>
          </p:cNvPr>
          <p:cNvSpPr txBox="1"/>
          <p:nvPr/>
        </p:nvSpPr>
        <p:spPr>
          <a:xfrm>
            <a:off x="463689" y="1625119"/>
            <a:ext cx="11769569" cy="584775"/>
          </a:xfrm>
          <a:prstGeom prst="rect">
            <a:avLst/>
          </a:prstGeom>
          <a:noFill/>
        </p:spPr>
        <p:txBody>
          <a:bodyPr wrap="square" rtlCol="0">
            <a:spAutoFit/>
          </a:bodyPr>
          <a:lstStyle/>
          <a:p>
            <a:r>
              <a:rPr kumimoji="1" lang="ja-JP" altLang="en-US" sz="3200" dirty="0">
                <a:solidFill>
                  <a:srgbClr val="17458F"/>
                </a:solidFill>
                <a:latin typeface="Noto Sans JP Black" panose="020B0200000000000000" pitchFamily="50" charset="-128"/>
                <a:ea typeface="Noto Sans JP Black" panose="020B0200000000000000" pitchFamily="50" charset="-128"/>
              </a:rPr>
              <a:t>越谷東ロータリークラブ ビジョン声明：選ばれるクラブになる</a:t>
            </a:r>
          </a:p>
        </p:txBody>
      </p:sp>
      <p:sp>
        <p:nvSpPr>
          <p:cNvPr id="7" name="正方形/長方形 6">
            <a:extLst>
              <a:ext uri="{FF2B5EF4-FFF2-40B4-BE49-F238E27FC236}">
                <a16:creationId xmlns:a16="http://schemas.microsoft.com/office/drawing/2014/main" id="{72B3EF7B-923C-BDD8-0F05-2E44110AC8D6}"/>
              </a:ext>
            </a:extLst>
          </p:cNvPr>
          <p:cNvSpPr/>
          <p:nvPr/>
        </p:nvSpPr>
        <p:spPr>
          <a:xfrm>
            <a:off x="463690" y="2402143"/>
            <a:ext cx="5102224" cy="524712"/>
          </a:xfrm>
          <a:prstGeom prst="rect">
            <a:avLst/>
          </a:prstGeom>
          <a:solidFill>
            <a:srgbClr val="D91B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Noto Sans JP Black" panose="020B0200000000000000" pitchFamily="50" charset="-128"/>
                <a:ea typeface="Noto Sans JP Black" panose="020B0200000000000000" pitchFamily="50" charset="-128"/>
              </a:rPr>
              <a:t>より大きなインパクトをもたらす</a:t>
            </a:r>
          </a:p>
        </p:txBody>
      </p:sp>
      <p:sp>
        <p:nvSpPr>
          <p:cNvPr id="11" name="正方形/長方形 10">
            <a:extLst>
              <a:ext uri="{FF2B5EF4-FFF2-40B4-BE49-F238E27FC236}">
                <a16:creationId xmlns:a16="http://schemas.microsoft.com/office/drawing/2014/main" id="{CED1960F-3F5E-DFAC-489F-AE95AC1909D7}"/>
              </a:ext>
            </a:extLst>
          </p:cNvPr>
          <p:cNvSpPr/>
          <p:nvPr/>
        </p:nvSpPr>
        <p:spPr>
          <a:xfrm>
            <a:off x="6626085" y="2402143"/>
            <a:ext cx="5102225" cy="524712"/>
          </a:xfrm>
          <a:prstGeom prst="rect">
            <a:avLst/>
          </a:prstGeom>
          <a:solidFill>
            <a:srgbClr val="2F77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Noto Sans JP Black" panose="020B0200000000000000" pitchFamily="50" charset="-128"/>
                <a:ea typeface="Noto Sans JP Black" panose="020B0200000000000000" pitchFamily="50" charset="-128"/>
              </a:rPr>
              <a:t>参加者の基盤を広げる</a:t>
            </a:r>
          </a:p>
        </p:txBody>
      </p:sp>
      <p:sp>
        <p:nvSpPr>
          <p:cNvPr id="12" name="正方形/長方形 11">
            <a:extLst>
              <a:ext uri="{FF2B5EF4-FFF2-40B4-BE49-F238E27FC236}">
                <a16:creationId xmlns:a16="http://schemas.microsoft.com/office/drawing/2014/main" id="{06817047-8E24-026D-735C-CF841EDF0C3B}"/>
              </a:ext>
            </a:extLst>
          </p:cNvPr>
          <p:cNvSpPr/>
          <p:nvPr/>
        </p:nvSpPr>
        <p:spPr>
          <a:xfrm>
            <a:off x="463689" y="4349865"/>
            <a:ext cx="5102225" cy="524712"/>
          </a:xfrm>
          <a:prstGeom prst="rect">
            <a:avLst/>
          </a:prstGeom>
          <a:solidFill>
            <a:srgbClr val="F7A81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Noto Sans JP Black" panose="020B0200000000000000" pitchFamily="50" charset="-128"/>
                <a:ea typeface="Noto Sans JP Black" panose="020B0200000000000000" pitchFamily="50" charset="-128"/>
              </a:rPr>
              <a:t>参加者の積極的なかかわりを促す</a:t>
            </a:r>
          </a:p>
        </p:txBody>
      </p:sp>
      <p:sp>
        <p:nvSpPr>
          <p:cNvPr id="13" name="正方形/長方形 12">
            <a:extLst>
              <a:ext uri="{FF2B5EF4-FFF2-40B4-BE49-F238E27FC236}">
                <a16:creationId xmlns:a16="http://schemas.microsoft.com/office/drawing/2014/main" id="{B9631080-2AD4-623D-D7A0-BA54BE404FBD}"/>
              </a:ext>
            </a:extLst>
          </p:cNvPr>
          <p:cNvSpPr/>
          <p:nvPr/>
        </p:nvSpPr>
        <p:spPr>
          <a:xfrm>
            <a:off x="6626085" y="4349865"/>
            <a:ext cx="5102225" cy="52471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Noto Sans JP Black" panose="020B0200000000000000" pitchFamily="50" charset="-128"/>
                <a:ea typeface="Noto Sans JP Black" panose="020B0200000000000000" pitchFamily="50" charset="-128"/>
              </a:rPr>
              <a:t>適応力を高める</a:t>
            </a:r>
          </a:p>
        </p:txBody>
      </p:sp>
      <p:sp>
        <p:nvSpPr>
          <p:cNvPr id="14" name="テキスト ボックス 8">
            <a:extLst>
              <a:ext uri="{FF2B5EF4-FFF2-40B4-BE49-F238E27FC236}">
                <a16:creationId xmlns:a16="http://schemas.microsoft.com/office/drawing/2014/main" id="{3DF08CBB-1023-C56A-FF7D-5689CBA5EB56}"/>
              </a:ext>
            </a:extLst>
          </p:cNvPr>
          <p:cNvSpPr txBox="1"/>
          <p:nvPr/>
        </p:nvSpPr>
        <p:spPr>
          <a:xfrm>
            <a:off x="463689" y="3100149"/>
            <a:ext cx="5386778" cy="830997"/>
          </a:xfrm>
          <a:prstGeom prst="rect">
            <a:avLst/>
          </a:prstGeom>
          <a:no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85750" indent="-285750">
              <a:buFont typeface="Arial" panose="020B0604020202020204" pitchFamily="34" charset="0"/>
              <a:buChar char="•"/>
            </a:pPr>
            <a:r>
              <a:rPr lang="ja-JP" altLang="en-US" sz="2400" dirty="0">
                <a:solidFill>
                  <a:srgbClr val="17458F"/>
                </a:solidFill>
                <a:latin typeface="Noto Sans JP Black" panose="020B0200000000000000" pitchFamily="50" charset="-128"/>
                <a:ea typeface="Noto Sans JP Black" panose="020B0200000000000000" pitchFamily="50" charset="-128"/>
              </a:rPr>
              <a:t>地域でスポースイベントを開催する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a:p>
            <a:pPr marL="285750" indent="-285750">
              <a:buFont typeface="Arial" panose="020B0604020202020204" pitchFamily="34" charset="0"/>
              <a:buChar char="•"/>
            </a:pPr>
            <a:r>
              <a:rPr lang="ja-JP" altLang="en-US" sz="2400" dirty="0">
                <a:solidFill>
                  <a:srgbClr val="17458F"/>
                </a:solidFill>
                <a:latin typeface="Noto Sans JP Black" panose="020B0200000000000000" pitchFamily="50" charset="-128"/>
                <a:ea typeface="Noto Sans JP Black" panose="020B0200000000000000" pitchFamily="50" charset="-128"/>
              </a:rPr>
              <a:t>地域のリーダーを育成する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p:txBody>
      </p:sp>
      <p:sp>
        <p:nvSpPr>
          <p:cNvPr id="15" name="テキスト ボックス 12">
            <a:extLst>
              <a:ext uri="{FF2B5EF4-FFF2-40B4-BE49-F238E27FC236}">
                <a16:creationId xmlns:a16="http://schemas.microsoft.com/office/drawing/2014/main" id="{D4437A05-F633-75FB-2379-27FF5D8A29FB}"/>
              </a:ext>
            </a:extLst>
          </p:cNvPr>
          <p:cNvSpPr txBox="1"/>
          <p:nvPr/>
        </p:nvSpPr>
        <p:spPr>
          <a:xfrm>
            <a:off x="6626085" y="3100149"/>
            <a:ext cx="5102224" cy="1200329"/>
          </a:xfrm>
          <a:prstGeom prst="rect">
            <a:avLst/>
          </a:prstGeom>
          <a:no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2400" dirty="0">
                <a:solidFill>
                  <a:srgbClr val="17458F"/>
                </a:solidFill>
                <a:latin typeface="Noto Sans JP Black" panose="020B0200000000000000" pitchFamily="50" charset="-128"/>
                <a:ea typeface="Noto Sans JP Black" panose="020B0200000000000000" pitchFamily="50" charset="-128"/>
              </a:rPr>
              <a:t>・</a:t>
            </a:r>
            <a:r>
              <a:rPr kumimoji="1" lang="ja-JP" altLang="en-US" sz="2400" dirty="0">
                <a:solidFill>
                  <a:srgbClr val="17458F"/>
                </a:solidFill>
                <a:latin typeface="Noto Sans JP Black" panose="020B0200000000000000" pitchFamily="50" charset="-128"/>
                <a:ea typeface="Noto Sans JP Black" panose="020B0200000000000000" pitchFamily="50" charset="-128"/>
              </a:rPr>
              <a:t>メイクアップツアーを開催する</a:t>
            </a:r>
            <a:endParaRPr kumimoji="1" lang="en-US" altLang="ja-JP" sz="2400" dirty="0">
              <a:solidFill>
                <a:srgbClr val="17458F"/>
              </a:solidFill>
              <a:latin typeface="Noto Sans JP Black" panose="020B0200000000000000" pitchFamily="50" charset="-128"/>
              <a:ea typeface="Noto Sans JP Black" panose="020B0200000000000000" pitchFamily="50" charset="-128"/>
            </a:endParaRPr>
          </a:p>
          <a:p>
            <a:r>
              <a:rPr lang="ja-JP" altLang="en-US" sz="2400" dirty="0">
                <a:solidFill>
                  <a:srgbClr val="17458F"/>
                </a:solidFill>
                <a:latin typeface="Noto Sans JP Black" panose="020B0200000000000000" pitchFamily="50" charset="-128"/>
                <a:ea typeface="Noto Sans JP Black" panose="020B0200000000000000" pitchFamily="50" charset="-128"/>
              </a:rPr>
              <a:t>・他団体の会合に積極的に参加する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a:p>
            <a:endParaRPr kumimoji="1" lang="en-US" altLang="ja-JP" sz="2400" dirty="0">
              <a:solidFill>
                <a:srgbClr val="17458F"/>
              </a:solidFill>
              <a:latin typeface="Noto Sans JP Black" panose="020B0200000000000000" pitchFamily="50" charset="-128"/>
              <a:ea typeface="Noto Sans JP Black" panose="020B0200000000000000" pitchFamily="50" charset="-128"/>
            </a:endParaRPr>
          </a:p>
        </p:txBody>
      </p:sp>
      <p:sp>
        <p:nvSpPr>
          <p:cNvPr id="16" name="テキスト ボックス 11">
            <a:extLst>
              <a:ext uri="{FF2B5EF4-FFF2-40B4-BE49-F238E27FC236}">
                <a16:creationId xmlns:a16="http://schemas.microsoft.com/office/drawing/2014/main" id="{90DD283F-1EC1-3CFA-C736-7221DE8E5050}"/>
              </a:ext>
            </a:extLst>
          </p:cNvPr>
          <p:cNvSpPr txBox="1"/>
          <p:nvPr/>
        </p:nvSpPr>
        <p:spPr>
          <a:xfrm>
            <a:off x="463689" y="5031793"/>
            <a:ext cx="5102224" cy="1200329"/>
          </a:xfrm>
          <a:prstGeom prst="rect">
            <a:avLst/>
          </a:prstGeom>
          <a:no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85750" indent="-285750">
              <a:buFont typeface="Arial" panose="020B0604020202020204" pitchFamily="34" charset="0"/>
              <a:buChar char="•"/>
            </a:pPr>
            <a:r>
              <a:rPr lang="ja-JP" altLang="en-US" sz="2400" dirty="0">
                <a:solidFill>
                  <a:srgbClr val="17458F"/>
                </a:solidFill>
                <a:latin typeface="Noto Sans JP Black" panose="020B0200000000000000" pitchFamily="50" charset="-128"/>
                <a:ea typeface="Noto Sans JP Black" panose="020B0200000000000000" pitchFamily="50" charset="-128"/>
              </a:rPr>
              <a:t>同好会などを作る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a:p>
            <a:pPr marL="285750" indent="-285750">
              <a:buFont typeface="Arial" panose="020B0604020202020204" pitchFamily="34" charset="0"/>
              <a:buChar char="•"/>
            </a:pPr>
            <a:r>
              <a:rPr lang="ja-JP" altLang="en-US" sz="2400" dirty="0">
                <a:solidFill>
                  <a:srgbClr val="17458F"/>
                </a:solidFill>
                <a:latin typeface="Noto Sans JP Black" panose="020B0200000000000000" pitchFamily="50" charset="-128"/>
                <a:ea typeface="Noto Sans JP Black" panose="020B0200000000000000" pitchFamily="50" charset="-128"/>
              </a:rPr>
              <a:t>パスト会長に出番を作る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a:p>
            <a:pPr marL="285750" indent="-285750">
              <a:buFont typeface="Arial" panose="020B0604020202020204" pitchFamily="34" charset="0"/>
              <a:buChar char="•"/>
            </a:pPr>
            <a:r>
              <a:rPr lang="ja-JP" altLang="en-US" sz="2400" dirty="0">
                <a:solidFill>
                  <a:srgbClr val="17458F"/>
                </a:solidFill>
                <a:latin typeface="Noto Sans JP Black" panose="020B0200000000000000" pitchFamily="50" charset="-128"/>
                <a:ea typeface="Noto Sans JP Black" panose="020B0200000000000000" pitchFamily="50" charset="-128"/>
              </a:rPr>
              <a:t>会員全員に役割を与える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p:txBody>
      </p:sp>
      <p:sp>
        <p:nvSpPr>
          <p:cNvPr id="17" name="テキスト ボックス 13">
            <a:extLst>
              <a:ext uri="{FF2B5EF4-FFF2-40B4-BE49-F238E27FC236}">
                <a16:creationId xmlns:a16="http://schemas.microsoft.com/office/drawing/2014/main" id="{4C410438-4BBF-E4A9-B81E-E3274362F7A8}"/>
              </a:ext>
            </a:extLst>
          </p:cNvPr>
          <p:cNvSpPr txBox="1"/>
          <p:nvPr/>
        </p:nvSpPr>
        <p:spPr>
          <a:xfrm>
            <a:off x="6626085" y="5031793"/>
            <a:ext cx="5102224" cy="1200329"/>
          </a:xfrm>
          <a:prstGeom prst="rect">
            <a:avLst/>
          </a:prstGeom>
          <a:solidFill>
            <a:schemeClr val="bg1"/>
          </a:solid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85750" indent="-285750">
              <a:buFont typeface="Arial" panose="020B0604020202020204" pitchFamily="34" charset="0"/>
              <a:buChar char="•"/>
            </a:pPr>
            <a:r>
              <a:rPr kumimoji="1" lang="ja-JP" altLang="en-US" sz="2400" dirty="0">
                <a:solidFill>
                  <a:srgbClr val="17458F"/>
                </a:solidFill>
                <a:latin typeface="Noto Sans JP Black" panose="020B0200000000000000" pitchFamily="50" charset="-128"/>
                <a:ea typeface="Noto Sans JP Black" panose="020B0200000000000000" pitchFamily="50" charset="-128"/>
              </a:rPr>
              <a:t>若い人達との合同事業を開催して支援する</a:t>
            </a:r>
            <a:endParaRPr lang="en-US" altLang="ja-JP" sz="2400" dirty="0">
              <a:solidFill>
                <a:srgbClr val="17458F"/>
              </a:solidFill>
              <a:latin typeface="Noto Sans JP Black" panose="020B0200000000000000" pitchFamily="50" charset="-128"/>
              <a:ea typeface="Noto Sans JP Black" panose="020B0200000000000000" pitchFamily="50" charset="-128"/>
            </a:endParaRPr>
          </a:p>
          <a:p>
            <a:pPr marL="285750" indent="-285750">
              <a:buFont typeface="Arial" panose="020B0604020202020204" pitchFamily="34" charset="0"/>
              <a:buChar char="•"/>
            </a:pPr>
            <a:r>
              <a:rPr kumimoji="1" lang="en-US" altLang="ja-JP" sz="2400" dirty="0">
                <a:solidFill>
                  <a:srgbClr val="17458F"/>
                </a:solidFill>
                <a:latin typeface="Noto Sans JP Black" panose="020B0200000000000000" pitchFamily="50" charset="-128"/>
                <a:ea typeface="Noto Sans JP Black" panose="020B0200000000000000" pitchFamily="50" charset="-128"/>
              </a:rPr>
              <a:t>RLI</a:t>
            </a:r>
            <a:r>
              <a:rPr kumimoji="1" lang="ja-JP" altLang="en-US" sz="2400" dirty="0">
                <a:solidFill>
                  <a:srgbClr val="17458F"/>
                </a:solidFill>
                <a:latin typeface="Noto Sans JP Black" panose="020B0200000000000000" pitchFamily="50" charset="-128"/>
                <a:ea typeface="Noto Sans JP Black" panose="020B0200000000000000" pitchFamily="50" charset="-128"/>
              </a:rPr>
              <a:t>に積極的に参加する</a:t>
            </a:r>
          </a:p>
        </p:txBody>
      </p:sp>
    </p:spTree>
    <p:custDataLst>
      <p:tags r:id="rId1"/>
    </p:custDataLst>
    <p:extLst>
      <p:ext uri="{BB962C8B-B14F-4D97-AF65-F5344CB8AC3E}">
        <p14:creationId xmlns:p14="http://schemas.microsoft.com/office/powerpoint/2010/main" val="144552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A7A7-433D-07EB-943C-B2066D330D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BD5395-89FF-0739-5FA9-F31FB2727220}"/>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行動計画立案　第</a:t>
            </a:r>
            <a:r>
              <a:rPr lang="en-US" altLang="ja-JP"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4</a:t>
            </a: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段階：行動計画の見直し</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99476725-428A-7746-09E3-C9BB1A530EC3}"/>
              </a:ext>
            </a:extLst>
          </p:cNvPr>
          <p:cNvSpPr>
            <a:spLocks noGrp="1"/>
          </p:cNvSpPr>
          <p:nvPr>
            <p:ph type="sldNum" sz="quarter" idx="12"/>
          </p:nvPr>
        </p:nvSpPr>
        <p:spPr/>
        <p:txBody>
          <a:bodyPr/>
          <a:lstStyle/>
          <a:p>
            <a:pPr algn="r" rtl="0"/>
            <a:fld id="{97A94E25-127B-4C48-AF96-44BA7B823777}" type="slidenum">
              <a:rPr/>
              <a:pPr algn="r" rtl="0"/>
              <a:t>44</a:t>
            </a:fld>
            <a:endParaRPr lang="ja" dirty="0"/>
          </a:p>
        </p:txBody>
      </p:sp>
      <p:sp>
        <p:nvSpPr>
          <p:cNvPr id="4" name="テキスト ボックス 3">
            <a:extLst>
              <a:ext uri="{FF2B5EF4-FFF2-40B4-BE49-F238E27FC236}">
                <a16:creationId xmlns:a16="http://schemas.microsoft.com/office/drawing/2014/main" id="{C6AB4BD9-9DAA-DDF7-B88C-48566941944A}"/>
              </a:ext>
            </a:extLst>
          </p:cNvPr>
          <p:cNvSpPr txBox="1"/>
          <p:nvPr/>
        </p:nvSpPr>
        <p:spPr>
          <a:xfrm>
            <a:off x="783072" y="1676071"/>
            <a:ext cx="10625858" cy="2062103"/>
          </a:xfrm>
          <a:prstGeom prst="rect">
            <a:avLst/>
          </a:prstGeom>
          <a:noFill/>
        </p:spPr>
        <p:txBody>
          <a:bodyPr wrap="square" rtlCol="0">
            <a:spAutoFit/>
          </a:bodyPr>
          <a:lstStyle/>
          <a:p>
            <a:r>
              <a:rPr kumimoji="1" lang="ja-JP" altLang="en-US" sz="3200" dirty="0">
                <a:solidFill>
                  <a:srgbClr val="17458F"/>
                </a:solidFill>
                <a:latin typeface="Noto Sans JP Black" panose="020B0200000000000000" pitchFamily="50" charset="-128"/>
                <a:ea typeface="Noto Sans JP Black" panose="020B0200000000000000" pitchFamily="50" charset="-128"/>
              </a:rPr>
              <a:t>クラブの行動計画には年度ごとの見直しが必要です。</a:t>
            </a:r>
          </a:p>
          <a:p>
            <a:r>
              <a:rPr kumimoji="1" lang="ja-JP" altLang="en-US" sz="3200" dirty="0">
                <a:solidFill>
                  <a:srgbClr val="17458F"/>
                </a:solidFill>
                <a:latin typeface="Noto Sans JP Black" panose="020B0200000000000000" pitchFamily="50" charset="-128"/>
                <a:ea typeface="Noto Sans JP Black" panose="020B0200000000000000" pitchFamily="50" charset="-128"/>
              </a:rPr>
              <a:t>目標を達成できない場合は、問題点を探し、着手、改善することで新たな計画を作成します。</a:t>
            </a:r>
          </a:p>
          <a:p>
            <a:endParaRPr kumimoji="1" lang="ja-JP" altLang="en-US" sz="3200" dirty="0">
              <a:solidFill>
                <a:srgbClr val="17458F"/>
              </a:solidFill>
              <a:latin typeface="Noto Sans JP Black" panose="020B0200000000000000" pitchFamily="50" charset="-128"/>
              <a:ea typeface="Noto Sans JP Black" panose="020B0200000000000000" pitchFamily="50" charset="-128"/>
            </a:endParaRPr>
          </a:p>
        </p:txBody>
      </p:sp>
      <p:sp>
        <p:nvSpPr>
          <p:cNvPr id="7" name="正方形/長方形 6">
            <a:extLst>
              <a:ext uri="{FF2B5EF4-FFF2-40B4-BE49-F238E27FC236}">
                <a16:creationId xmlns:a16="http://schemas.microsoft.com/office/drawing/2014/main" id="{87B0191C-CA15-AF71-4E72-6A4CC9CB2661}"/>
              </a:ext>
            </a:extLst>
          </p:cNvPr>
          <p:cNvSpPr/>
          <p:nvPr/>
        </p:nvSpPr>
        <p:spPr>
          <a:xfrm>
            <a:off x="1622397" y="5406887"/>
            <a:ext cx="8947205" cy="9503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行動計画はクラブの将来の指針です</a:t>
            </a:r>
          </a:p>
        </p:txBody>
      </p:sp>
      <p:sp>
        <p:nvSpPr>
          <p:cNvPr id="2" name="楕円 1">
            <a:extLst>
              <a:ext uri="{FF2B5EF4-FFF2-40B4-BE49-F238E27FC236}">
                <a16:creationId xmlns:a16="http://schemas.microsoft.com/office/drawing/2014/main" id="{F3A7C4F4-1EBC-72F4-F98F-79090B791997}"/>
              </a:ext>
            </a:extLst>
          </p:cNvPr>
          <p:cNvSpPr/>
          <p:nvPr/>
        </p:nvSpPr>
        <p:spPr>
          <a:xfrm>
            <a:off x="783071" y="3341107"/>
            <a:ext cx="1926772" cy="1926772"/>
          </a:xfrm>
          <a:prstGeom prst="ellipse">
            <a:avLst/>
          </a:prstGeom>
          <a:solidFill>
            <a:srgbClr val="01B4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クラブ</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ビジョン</a:t>
            </a:r>
          </a:p>
        </p:txBody>
      </p:sp>
      <p:sp>
        <p:nvSpPr>
          <p:cNvPr id="8" name="楕円 7">
            <a:extLst>
              <a:ext uri="{FF2B5EF4-FFF2-40B4-BE49-F238E27FC236}">
                <a16:creationId xmlns:a16="http://schemas.microsoft.com/office/drawing/2014/main" id="{6A603EA5-35B6-C5B7-8BCF-14FCB3033B8B}"/>
              </a:ext>
            </a:extLst>
          </p:cNvPr>
          <p:cNvSpPr/>
          <p:nvPr/>
        </p:nvSpPr>
        <p:spPr>
          <a:xfrm>
            <a:off x="3682766" y="3341107"/>
            <a:ext cx="1926772" cy="1926772"/>
          </a:xfrm>
          <a:prstGeom prst="ellipse">
            <a:avLst/>
          </a:prstGeom>
          <a:solidFill>
            <a:srgbClr val="01B4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会社の</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企業理念</a:t>
            </a:r>
          </a:p>
        </p:txBody>
      </p:sp>
      <p:sp>
        <p:nvSpPr>
          <p:cNvPr id="9" name="楕円 8">
            <a:extLst>
              <a:ext uri="{FF2B5EF4-FFF2-40B4-BE49-F238E27FC236}">
                <a16:creationId xmlns:a16="http://schemas.microsoft.com/office/drawing/2014/main" id="{4595D348-9DAE-0D96-DDDD-50E5AC5FCEDF}"/>
              </a:ext>
            </a:extLst>
          </p:cNvPr>
          <p:cNvSpPr/>
          <p:nvPr/>
        </p:nvSpPr>
        <p:spPr>
          <a:xfrm>
            <a:off x="6582461" y="3341107"/>
            <a:ext cx="1926772" cy="1926772"/>
          </a:xfrm>
          <a:prstGeom prst="ellipse">
            <a:avLst/>
          </a:prstGeom>
          <a:solidFill>
            <a:srgbClr val="1745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行動計画</a:t>
            </a:r>
          </a:p>
        </p:txBody>
      </p:sp>
      <p:sp>
        <p:nvSpPr>
          <p:cNvPr id="10" name="楕円 9">
            <a:extLst>
              <a:ext uri="{FF2B5EF4-FFF2-40B4-BE49-F238E27FC236}">
                <a16:creationId xmlns:a16="http://schemas.microsoft.com/office/drawing/2014/main" id="{0B392F79-DDCF-6D9F-684B-73EB0339D90A}"/>
              </a:ext>
            </a:extLst>
          </p:cNvPr>
          <p:cNvSpPr/>
          <p:nvPr/>
        </p:nvSpPr>
        <p:spPr>
          <a:xfrm>
            <a:off x="9482157" y="3341107"/>
            <a:ext cx="1926772" cy="1926772"/>
          </a:xfrm>
          <a:prstGeom prst="ellipse">
            <a:avLst/>
          </a:prstGeom>
          <a:solidFill>
            <a:srgbClr val="1745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Noto Sans JP Black" panose="020B0200000000000000" pitchFamily="50" charset="-128"/>
                <a:ea typeface="Noto Sans JP Black" panose="020B0200000000000000" pitchFamily="50" charset="-128"/>
              </a:rPr>
              <a:t>会社の</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営業戦略</a:t>
            </a:r>
            <a:endParaRPr kumimoji="1" lang="en-US" altLang="ja-JP" sz="2000" dirty="0">
              <a:latin typeface="Noto Sans JP Black" panose="020B0200000000000000" pitchFamily="50" charset="-128"/>
              <a:ea typeface="Noto Sans JP Black" panose="020B0200000000000000" pitchFamily="50" charset="-128"/>
            </a:endParaRPr>
          </a:p>
          <a:p>
            <a:pPr algn="ctr"/>
            <a:r>
              <a:rPr kumimoji="1" lang="ja-JP" altLang="en-US" sz="2000" dirty="0">
                <a:latin typeface="Noto Sans JP Black" panose="020B0200000000000000" pitchFamily="50" charset="-128"/>
                <a:ea typeface="Noto Sans JP Black" panose="020B0200000000000000" pitchFamily="50" charset="-128"/>
              </a:rPr>
              <a:t>事業計画</a:t>
            </a:r>
          </a:p>
        </p:txBody>
      </p:sp>
      <p:sp>
        <p:nvSpPr>
          <p:cNvPr id="6" name="次の値と等しい 5">
            <a:extLst>
              <a:ext uri="{FF2B5EF4-FFF2-40B4-BE49-F238E27FC236}">
                <a16:creationId xmlns:a16="http://schemas.microsoft.com/office/drawing/2014/main" id="{7C94A031-4226-1927-7BF9-BFC5B1E338CB}"/>
              </a:ext>
            </a:extLst>
          </p:cNvPr>
          <p:cNvSpPr/>
          <p:nvPr/>
        </p:nvSpPr>
        <p:spPr>
          <a:xfrm>
            <a:off x="2768365" y="3847293"/>
            <a:ext cx="914400" cy="914400"/>
          </a:xfrm>
          <a:prstGeom prst="mathEqual">
            <a:avLst/>
          </a:prstGeom>
          <a:solidFill>
            <a:srgbClr val="01B4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1" name="次の値と等しい 10">
            <a:extLst>
              <a:ext uri="{FF2B5EF4-FFF2-40B4-BE49-F238E27FC236}">
                <a16:creationId xmlns:a16="http://schemas.microsoft.com/office/drawing/2014/main" id="{7C94A031-4226-1927-7BF9-BFC5B1E338CB}"/>
              </a:ext>
            </a:extLst>
          </p:cNvPr>
          <p:cNvSpPr/>
          <p:nvPr/>
        </p:nvSpPr>
        <p:spPr>
          <a:xfrm>
            <a:off x="8538495" y="3847293"/>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Tree>
    <p:custDataLst>
      <p:tags r:id="rId1"/>
    </p:custDataLst>
    <p:extLst>
      <p:ext uri="{BB962C8B-B14F-4D97-AF65-F5344CB8AC3E}">
        <p14:creationId xmlns:p14="http://schemas.microsoft.com/office/powerpoint/2010/main" val="338970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1808E-4FF9-D86D-E8BE-F998984B66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5EADCF-19E1-EF3E-3C9F-F3DEB70BA2DE}"/>
              </a:ext>
            </a:extLst>
          </p:cNvPr>
          <p:cNvSpPr>
            <a:spLocks noGrp="1"/>
          </p:cNvSpPr>
          <p:nvPr>
            <p:ph type="title"/>
          </p:nvPr>
        </p:nvSpPr>
        <p:spPr>
          <a:xfrm>
            <a:off x="245240" y="389889"/>
            <a:ext cx="10694437" cy="1060087"/>
          </a:xfrm>
        </p:spPr>
        <p:txBody>
          <a:bodyPr>
            <a:noAutofit/>
          </a:bodyPr>
          <a:lstStyle/>
          <a:p>
            <a:pPr lvl="0" algn="l" rtl="0"/>
            <a:r>
              <a:rPr lang="en-US" altLang="ja-JP" sz="3600" b="1" i="0" u="none" baseline="0" dirty="0">
                <a:latin typeface="Noto Sans JP Black" panose="020B0200000000000000" pitchFamily="50" charset="-128"/>
                <a:ea typeface="Noto Sans JP Black" panose="020B0200000000000000" pitchFamily="50" charset="-128"/>
              </a:rPr>
              <a:t>DEI</a:t>
            </a:r>
            <a:r>
              <a:rPr lang="ja-JP" altLang="en-US" sz="3600" b="1" i="0" u="none" baseline="0" dirty="0">
                <a:latin typeface="Noto Sans JP Black" panose="020B0200000000000000" pitchFamily="50" charset="-128"/>
                <a:ea typeface="Noto Sans JP Black" panose="020B0200000000000000" pitchFamily="50" charset="-128"/>
              </a:rPr>
              <a:t>・クラブ活性化委員会</a:t>
            </a:r>
            <a:br>
              <a:rPr lang="en-US" altLang="ja-JP" sz="3600" b="1" i="0" u="none" baseline="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行動計画立案　クラブ活性化のためには</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A8725ABF-8032-E1ED-9052-36B608AE0426}"/>
              </a:ext>
            </a:extLst>
          </p:cNvPr>
          <p:cNvSpPr>
            <a:spLocks noGrp="1"/>
          </p:cNvSpPr>
          <p:nvPr>
            <p:ph type="sldNum" sz="quarter" idx="12"/>
          </p:nvPr>
        </p:nvSpPr>
        <p:spPr/>
        <p:txBody>
          <a:bodyPr/>
          <a:lstStyle/>
          <a:p>
            <a:pPr algn="r" rtl="0"/>
            <a:fld id="{97A94E25-127B-4C48-AF96-44BA7B823777}" type="slidenum">
              <a:rPr/>
              <a:pPr algn="r" rtl="0"/>
              <a:t>45</a:t>
            </a:fld>
            <a:endParaRPr lang="ja" dirty="0"/>
          </a:p>
        </p:txBody>
      </p:sp>
      <p:sp>
        <p:nvSpPr>
          <p:cNvPr id="7" name="正方形/長方形 6">
            <a:extLst>
              <a:ext uri="{FF2B5EF4-FFF2-40B4-BE49-F238E27FC236}">
                <a16:creationId xmlns:a16="http://schemas.microsoft.com/office/drawing/2014/main" id="{6827C387-F485-F99E-7066-B9429DDE88F1}"/>
              </a:ext>
            </a:extLst>
          </p:cNvPr>
          <p:cNvSpPr/>
          <p:nvPr/>
        </p:nvSpPr>
        <p:spPr>
          <a:xfrm>
            <a:off x="1172820" y="1719469"/>
            <a:ext cx="9839739" cy="1311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５年後・１０年後に</a:t>
            </a:r>
          </a:p>
          <a:p>
            <a:pPr algn="ctr"/>
            <a:r>
              <a:rPr kumimoji="1" lang="ja-JP" altLang="en-US" sz="4000" dirty="0">
                <a:latin typeface="Noto Sans JP Black" panose="020B0200000000000000" pitchFamily="50" charset="-128"/>
                <a:ea typeface="Noto Sans JP Black" panose="020B0200000000000000" pitchFamily="50" charset="-128"/>
              </a:rPr>
              <a:t>どんなクラブでいたいのか</a:t>
            </a:r>
          </a:p>
        </p:txBody>
      </p:sp>
      <p:sp>
        <p:nvSpPr>
          <p:cNvPr id="12" name="正方形/長方形 11">
            <a:extLst>
              <a:ext uri="{FF2B5EF4-FFF2-40B4-BE49-F238E27FC236}">
                <a16:creationId xmlns:a16="http://schemas.microsoft.com/office/drawing/2014/main" id="{8D876B17-26C4-236D-4A9D-B1D076061256}"/>
              </a:ext>
            </a:extLst>
          </p:cNvPr>
          <p:cNvSpPr/>
          <p:nvPr/>
        </p:nvSpPr>
        <p:spPr>
          <a:xfrm>
            <a:off x="1172819" y="3309731"/>
            <a:ext cx="9839739" cy="1311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ビジョン・行動計画の重要性</a:t>
            </a:r>
          </a:p>
        </p:txBody>
      </p:sp>
      <p:sp>
        <p:nvSpPr>
          <p:cNvPr id="13" name="正方形/長方形 12">
            <a:extLst>
              <a:ext uri="{FF2B5EF4-FFF2-40B4-BE49-F238E27FC236}">
                <a16:creationId xmlns:a16="http://schemas.microsoft.com/office/drawing/2014/main" id="{C0808044-6902-F88B-E2D6-C0AF3A342795}"/>
              </a:ext>
            </a:extLst>
          </p:cNvPr>
          <p:cNvSpPr/>
          <p:nvPr/>
        </p:nvSpPr>
        <p:spPr>
          <a:xfrm>
            <a:off x="1172819" y="4899993"/>
            <a:ext cx="9913617" cy="1311965"/>
          </a:xfrm>
          <a:prstGeom prst="rect">
            <a:avLst/>
          </a:prstGeom>
          <a:solidFill>
            <a:srgbClr val="F7A81B"/>
          </a:solidFill>
          <a:ln>
            <a:solidFill>
              <a:srgbClr val="F7A8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Noto Sans JP Black" panose="020B0200000000000000" pitchFamily="50" charset="-128"/>
                <a:ea typeface="Noto Sans JP Black" panose="020B0200000000000000" pitchFamily="50" charset="-128"/>
              </a:rPr>
              <a:t>我々ロータリアンは行動人です</a:t>
            </a:r>
          </a:p>
          <a:p>
            <a:pPr algn="ctr"/>
            <a:r>
              <a:rPr kumimoji="1" lang="ja-JP" altLang="en-US" sz="4000" dirty="0">
                <a:latin typeface="Noto Sans JP Black" panose="020B0200000000000000" pitchFamily="50" charset="-128"/>
                <a:ea typeface="Noto Sans JP Black" panose="020B0200000000000000" pitchFamily="50" charset="-128"/>
              </a:rPr>
              <a:t>今日から動ける行動計画を作成しましょう</a:t>
            </a:r>
          </a:p>
        </p:txBody>
      </p:sp>
      <p:sp>
        <p:nvSpPr>
          <p:cNvPr id="14" name="二等辺三角形 13">
            <a:extLst>
              <a:ext uri="{FF2B5EF4-FFF2-40B4-BE49-F238E27FC236}">
                <a16:creationId xmlns:a16="http://schemas.microsoft.com/office/drawing/2014/main" id="{0787AC5E-4137-F410-1DE5-B62AE5DDE39F}"/>
              </a:ext>
            </a:extLst>
          </p:cNvPr>
          <p:cNvSpPr/>
          <p:nvPr/>
        </p:nvSpPr>
        <p:spPr>
          <a:xfrm rot="10800000">
            <a:off x="5834270" y="3031434"/>
            <a:ext cx="516835" cy="21866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F4E5479B-C06B-A618-4DF1-7D79A32BDE59}"/>
              </a:ext>
            </a:extLst>
          </p:cNvPr>
          <p:cNvSpPr/>
          <p:nvPr/>
        </p:nvSpPr>
        <p:spPr>
          <a:xfrm rot="10800000">
            <a:off x="5837582" y="4621695"/>
            <a:ext cx="516835" cy="21866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33026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43175-475E-D315-775B-B4EA3310E4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3BF676-61FB-476B-3EEC-94C144C9C060}"/>
              </a:ext>
            </a:extLst>
          </p:cNvPr>
          <p:cNvSpPr>
            <a:spLocks noGrp="1"/>
          </p:cNvSpPr>
          <p:nvPr>
            <p:ph type="title"/>
          </p:nvPr>
        </p:nvSpPr>
        <p:spPr/>
        <p:txBody>
          <a:bodyPr>
            <a:normAutofit/>
          </a:bodyPr>
          <a:lstStyle/>
          <a:p>
            <a:pPr lvl="0" algn="l" rtl="0"/>
            <a:r>
              <a:rPr lang="ja-JP" altLang="en-US" sz="3600" b="1" i="0" u="none" baseline="0" dirty="0">
                <a:ln>
                  <a:solidFill>
                    <a:schemeClr val="bg1"/>
                  </a:solidFill>
                </a:ln>
                <a:latin typeface="Noto Sans JP Black" panose="020B0200000000000000" pitchFamily="50" charset="-128"/>
                <a:ea typeface="Noto Sans JP Black" panose="020B0200000000000000" pitchFamily="50" charset="-128"/>
              </a:rPr>
              <a:t>第</a:t>
            </a:r>
            <a:r>
              <a:rPr lang="en-US" altLang="ja-JP" sz="3600" b="1" i="0" u="none" baseline="0" dirty="0">
                <a:ln>
                  <a:solidFill>
                    <a:schemeClr val="bg1"/>
                  </a:solidFill>
                </a:ln>
                <a:latin typeface="Noto Sans JP Black" panose="020B0200000000000000" pitchFamily="50" charset="-128"/>
                <a:ea typeface="Noto Sans JP Black" panose="020B0200000000000000" pitchFamily="50" charset="-128"/>
              </a:rPr>
              <a:t>2770</a:t>
            </a:r>
            <a:r>
              <a:rPr lang="ja-JP" altLang="en-US" sz="3600" b="1" i="0" u="none" baseline="0" dirty="0">
                <a:ln>
                  <a:solidFill>
                    <a:schemeClr val="bg1"/>
                  </a:solidFill>
                </a:ln>
                <a:latin typeface="Noto Sans JP Black" panose="020B0200000000000000" pitchFamily="50" charset="-128"/>
                <a:ea typeface="Noto Sans JP Black" panose="020B0200000000000000" pitchFamily="50" charset="-128"/>
              </a:rPr>
              <a:t>地区管理運営部門</a:t>
            </a:r>
            <a:br>
              <a:rPr lang="en-US" altLang="ja-JP" sz="3600" b="1" i="0" u="none" baseline="0" dirty="0">
                <a:ln>
                  <a:solidFill>
                    <a:schemeClr val="bg1"/>
                  </a:solidFill>
                </a:ln>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担当地区副幹事</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7068F8A8-F203-ABB8-8E21-3DB235B558AB}"/>
              </a:ext>
            </a:extLst>
          </p:cNvPr>
          <p:cNvSpPr>
            <a:spLocks noGrp="1"/>
          </p:cNvSpPr>
          <p:nvPr>
            <p:ph type="sldNum" sz="quarter" idx="12"/>
          </p:nvPr>
        </p:nvSpPr>
        <p:spPr/>
        <p:txBody>
          <a:bodyPr/>
          <a:lstStyle/>
          <a:p>
            <a:pPr algn="r" rtl="0"/>
            <a:fld id="{97A94E25-127B-4C48-AF96-44BA7B823777}" type="slidenum">
              <a:rPr/>
              <a:pPr algn="r" rtl="0"/>
              <a:t>5</a:t>
            </a:fld>
            <a:endParaRPr lang="ja" dirty="0"/>
          </a:p>
        </p:txBody>
      </p:sp>
      <p:sp>
        <p:nvSpPr>
          <p:cNvPr id="4" name="字幕 9">
            <a:extLst>
              <a:ext uri="{FF2B5EF4-FFF2-40B4-BE49-F238E27FC236}">
                <a16:creationId xmlns:a16="http://schemas.microsoft.com/office/drawing/2014/main" id="{457AE8EF-0DE3-7DA0-6328-C73D44B47E09}"/>
              </a:ext>
            </a:extLst>
          </p:cNvPr>
          <p:cNvSpPr>
            <a:spLocks noGrp="1"/>
          </p:cNvSpPr>
          <p:nvPr/>
        </p:nvSpPr>
        <p:spPr>
          <a:xfrm>
            <a:off x="3173466" y="2931709"/>
            <a:ext cx="5845067" cy="1915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800" dirty="0">
                <a:solidFill>
                  <a:srgbClr val="17458F"/>
                </a:solidFill>
                <a:latin typeface="Noto Sans JP Black" panose="020B0200000000000000" pitchFamily="50" charset="-128"/>
                <a:ea typeface="Noto Sans JP Black" panose="020B0200000000000000" pitchFamily="50" charset="-128"/>
              </a:rPr>
              <a:t>金子 篤徳（戸田）</a:t>
            </a:r>
            <a:endParaRPr lang="en-US" altLang="ja-JP" sz="48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800" dirty="0">
                <a:solidFill>
                  <a:srgbClr val="17458F"/>
                </a:solidFill>
                <a:latin typeface="Noto Sans JP Black" panose="020B0200000000000000" pitchFamily="50" charset="-128"/>
                <a:ea typeface="Noto Sans JP Black" panose="020B0200000000000000" pitchFamily="50" charset="-128"/>
              </a:rPr>
              <a:t>小笠原 伸恭（戸田）</a:t>
            </a:r>
            <a:endParaRPr lang="en-US" altLang="ja-JP" sz="4800" dirty="0">
              <a:solidFill>
                <a:srgbClr val="17458F"/>
              </a:solidFill>
              <a:latin typeface="Noto Sans JP Black" panose="020B0200000000000000" pitchFamily="50" charset="-128"/>
              <a:ea typeface="Noto Sans JP Black" panose="020B0200000000000000" pitchFamily="50" charset="-128"/>
            </a:endParaRPr>
          </a:p>
          <a:p>
            <a:pPr algn="l"/>
            <a:r>
              <a:rPr lang="ja-JP" altLang="en-US" sz="4800" dirty="0">
                <a:solidFill>
                  <a:srgbClr val="17458F"/>
                </a:solidFill>
                <a:latin typeface="Noto Sans JP Black" panose="020B0200000000000000" pitchFamily="50" charset="-128"/>
                <a:ea typeface="Noto Sans JP Black" panose="020B0200000000000000" pitchFamily="50" charset="-128"/>
              </a:rPr>
              <a:t>　　　　　　　 　　　　　　　</a:t>
            </a:r>
          </a:p>
        </p:txBody>
      </p:sp>
    </p:spTree>
    <p:custDataLst>
      <p:tags r:id="rId1"/>
    </p:custDataLst>
    <p:extLst>
      <p:ext uri="{BB962C8B-B14F-4D97-AF65-F5344CB8AC3E}">
        <p14:creationId xmlns:p14="http://schemas.microsoft.com/office/powerpoint/2010/main" val="42797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Autofit/>
          </a:bodyPr>
          <a:lstStyle/>
          <a:p>
            <a:pPr lvl="0" algn="l" rtl="0"/>
            <a:r>
              <a:rPr lang="en-US" altLang="ja-JP" sz="3200" b="1" i="0" u="none" baseline="0" dirty="0">
                <a:latin typeface="Noto Sans JP Black" panose="020B0200000000000000" pitchFamily="50" charset="-128"/>
                <a:ea typeface="Noto Sans JP Black" panose="020B0200000000000000" pitchFamily="50" charset="-128"/>
              </a:rPr>
              <a:t>2025-26</a:t>
            </a:r>
            <a:r>
              <a:rPr lang="ja-JP" altLang="en-US" sz="3200" b="1" i="0" u="none" baseline="0" dirty="0">
                <a:latin typeface="Noto Sans JP Black" panose="020B0200000000000000" pitchFamily="50" charset="-128"/>
                <a:ea typeface="Noto Sans JP Black" panose="020B0200000000000000" pitchFamily="50" charset="-128"/>
              </a:rPr>
              <a:t>年度　国際ロータリー会長</a:t>
            </a:r>
            <a:br>
              <a:rPr lang="en-US" altLang="ja-JP" sz="3200" b="1" i="0" u="none" baseline="0" dirty="0">
                <a:latin typeface="Noto Sans JP Black" panose="020B0200000000000000" pitchFamily="50" charset="-128"/>
                <a:ea typeface="Noto Sans JP Black" panose="020B0200000000000000" pitchFamily="50" charset="-128"/>
              </a:rPr>
            </a:br>
            <a:r>
              <a:rPr lang="ja-JP" altLang="en-US" sz="3200" b="1" i="0" u="none" baseline="0" dirty="0">
                <a:latin typeface="Noto Sans JP Black" panose="020B0200000000000000" pitchFamily="50" charset="-128"/>
                <a:ea typeface="Noto Sans JP Black" panose="020B0200000000000000" pitchFamily="50" charset="-128"/>
              </a:rPr>
              <a:t>マリオ・セザール・マルティンス・カマルゴ</a:t>
            </a:r>
            <a:endParaRPr lang="ja" sz="3200" b="1" i="0" u="none" baseline="0" dirty="0">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pPr algn="r" rtl="0"/>
            <a:fld id="{97A94E25-127B-4C48-AF96-44BA7B823777}" type="slidenum">
              <a:rPr/>
              <a:pPr algn="r" rtl="0"/>
              <a:t>6</a:t>
            </a:fld>
            <a:endParaRPr lang="ja" dirty="0"/>
          </a:p>
        </p:txBody>
      </p:sp>
      <p:pic>
        <p:nvPicPr>
          <p:cNvPr id="2" name="Picture 2" descr="Mário César Martins de Camargo">
            <a:extLst>
              <a:ext uri="{FF2B5EF4-FFF2-40B4-BE49-F238E27FC236}">
                <a16:creationId xmlns:a16="http://schemas.microsoft.com/office/drawing/2014/main" id="{EC5FC0EA-BE3E-DA4C-D042-4074AE385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029" y="1993074"/>
            <a:ext cx="2667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4" name="字幕 9">
            <a:extLst>
              <a:ext uri="{FF2B5EF4-FFF2-40B4-BE49-F238E27FC236}">
                <a16:creationId xmlns:a16="http://schemas.microsoft.com/office/drawing/2014/main" id="{A841E906-FEE6-B0FD-48EA-497BE9A2EF08}"/>
              </a:ext>
            </a:extLst>
          </p:cNvPr>
          <p:cNvSpPr txBox="1">
            <a:spLocks/>
          </p:cNvSpPr>
          <p:nvPr/>
        </p:nvSpPr>
        <p:spPr>
          <a:xfrm>
            <a:off x="4404852" y="1993074"/>
            <a:ext cx="7482348" cy="1865056"/>
          </a:xfrm>
          <a:prstGeom prst="rect">
            <a:avLst/>
          </a:prstGeom>
        </p:spPr>
        <p:txBody>
          <a:bodyPr vert="horz" lIns="91440" tIns="45720" rIns="91440" bIns="45720" rtlCol="0">
            <a:noAutofit/>
          </a:bodyPr>
          <a:lstStyle>
            <a:defPPr>
              <a:defRPr lang="ja-JP"/>
            </a:defPPr>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a:solidFill>
                  <a:srgbClr val="17458F"/>
                </a:solidFill>
                <a:latin typeface="Noto Sans JP Black" panose="020B0200000000000000" pitchFamily="50" charset="-128"/>
                <a:ea typeface="Noto Sans JP Black" panose="020B0200000000000000" pitchFamily="50" charset="-128"/>
              </a:rPr>
              <a:t>2025-2026</a:t>
            </a:r>
            <a:r>
              <a:rPr lang="ja-JP" altLang="en-US" dirty="0">
                <a:solidFill>
                  <a:srgbClr val="17458F"/>
                </a:solidFill>
                <a:latin typeface="Noto Sans JP Black" panose="020B0200000000000000" pitchFamily="50" charset="-128"/>
                <a:ea typeface="Noto Sans JP Black" panose="020B0200000000000000" pitchFamily="50" charset="-128"/>
              </a:rPr>
              <a:t>年度</a:t>
            </a:r>
            <a:endParaRPr lang="en-US" altLang="ja-JP" dirty="0">
              <a:solidFill>
                <a:srgbClr val="17458F"/>
              </a:solidFill>
              <a:latin typeface="Noto Sans JP Black" panose="020B0200000000000000" pitchFamily="50" charset="-128"/>
              <a:ea typeface="Noto Sans JP Black" panose="020B0200000000000000" pitchFamily="50" charset="-128"/>
            </a:endParaRPr>
          </a:p>
          <a:p>
            <a:pPr algn="l"/>
            <a:r>
              <a:rPr lang="ja-JP" altLang="en-US" dirty="0">
                <a:solidFill>
                  <a:srgbClr val="17458F"/>
                </a:solidFill>
                <a:latin typeface="Noto Sans JP Black" panose="020B0200000000000000" pitchFamily="50" charset="-128"/>
                <a:ea typeface="Noto Sans JP Black" panose="020B0200000000000000" pitchFamily="50" charset="-128"/>
              </a:rPr>
              <a:t>国際ロータリー会長</a:t>
            </a:r>
            <a:endParaRPr lang="en-US" altLang="ja-JP" dirty="0">
              <a:solidFill>
                <a:srgbClr val="17458F"/>
              </a:solidFill>
              <a:latin typeface="Noto Sans JP Black" panose="020B0200000000000000" pitchFamily="50" charset="-128"/>
              <a:ea typeface="Noto Sans JP Black" panose="020B0200000000000000" pitchFamily="50" charset="-128"/>
            </a:endParaRPr>
          </a:p>
          <a:p>
            <a:pPr algn="l" rtl="0"/>
            <a:r>
              <a:rPr lang="en-US" altLang="ja-JP" sz="2400" b="0" i="0" dirty="0">
                <a:solidFill>
                  <a:srgbClr val="17458F"/>
                </a:solidFill>
                <a:effectLst/>
                <a:latin typeface="Noto Sans JP Black" panose="020B0200000000000000" pitchFamily="50" charset="-128"/>
                <a:ea typeface="Noto Sans JP Black" panose="020B0200000000000000" pitchFamily="50" charset="-128"/>
              </a:rPr>
              <a:t>Santo André</a:t>
            </a:r>
            <a:r>
              <a:rPr lang="ja-JP" altLang="en-US" sz="2400" b="0" i="0" dirty="0">
                <a:solidFill>
                  <a:srgbClr val="17458F"/>
                </a:solidFill>
                <a:effectLst/>
                <a:latin typeface="Noto Sans JP Black" panose="020B0200000000000000" pitchFamily="50" charset="-128"/>
                <a:ea typeface="Noto Sans JP Black" panose="020B0200000000000000" pitchFamily="50" charset="-128"/>
              </a:rPr>
              <a:t>ロータリークラブ</a:t>
            </a:r>
          </a:p>
          <a:p>
            <a:pPr algn="l" rtl="0"/>
            <a:r>
              <a:rPr lang="ja-JP" altLang="en-US" sz="2400" b="0" i="0" dirty="0">
                <a:solidFill>
                  <a:srgbClr val="17458F"/>
                </a:solidFill>
                <a:effectLst/>
                <a:latin typeface="Noto Sans JP Black" panose="020B0200000000000000" pitchFamily="50" charset="-128"/>
                <a:ea typeface="Noto Sans JP Black" panose="020B0200000000000000" pitchFamily="50" charset="-128"/>
              </a:rPr>
              <a:t>ブラジル、サンパウロ</a:t>
            </a:r>
          </a:p>
          <a:p>
            <a:pPr algn="l"/>
            <a:r>
              <a:rPr lang="en-US" altLang="ja-JP" sz="2000" dirty="0">
                <a:solidFill>
                  <a:srgbClr val="17458F"/>
                </a:solidFill>
                <a:latin typeface="Noto Sans JP Black" panose="020B0200000000000000" pitchFamily="50" charset="-128"/>
                <a:ea typeface="Noto Sans JP Black" panose="020B0200000000000000" pitchFamily="50" charset="-128"/>
              </a:rPr>
              <a:t>1980</a:t>
            </a:r>
            <a:r>
              <a:rPr lang="ja-JP" altLang="en-US" sz="2000" dirty="0">
                <a:solidFill>
                  <a:srgbClr val="17458F"/>
                </a:solidFill>
                <a:latin typeface="Noto Sans JP Black" panose="020B0200000000000000" pitchFamily="50" charset="-128"/>
                <a:ea typeface="Noto Sans JP Black" panose="020B0200000000000000" pitchFamily="50" charset="-128"/>
              </a:rPr>
              <a:t>年、</a:t>
            </a:r>
            <a:r>
              <a:rPr lang="en-US" altLang="ja-JP" sz="2000" dirty="0">
                <a:solidFill>
                  <a:srgbClr val="17458F"/>
                </a:solidFill>
                <a:latin typeface="Noto Sans JP Black" panose="020B0200000000000000" pitchFamily="50" charset="-128"/>
                <a:ea typeface="Noto Sans JP Black" panose="020B0200000000000000" pitchFamily="50" charset="-128"/>
              </a:rPr>
              <a:t>23</a:t>
            </a:r>
            <a:r>
              <a:rPr lang="ja-JP" altLang="en-US" sz="2000" dirty="0">
                <a:solidFill>
                  <a:srgbClr val="17458F"/>
                </a:solidFill>
                <a:latin typeface="Noto Sans JP Black" panose="020B0200000000000000" pitchFamily="50" charset="-128"/>
                <a:ea typeface="Noto Sans JP Black" panose="020B0200000000000000" pitchFamily="50" charset="-128"/>
              </a:rPr>
              <a:t>歳でロータリーに入会。 理事と管理委員を歴任し、ブラジルで</a:t>
            </a:r>
            <a:r>
              <a:rPr lang="en-US" altLang="ja-JP" sz="2000" dirty="0">
                <a:solidFill>
                  <a:srgbClr val="17458F"/>
                </a:solidFill>
                <a:latin typeface="Noto Sans JP Black" panose="020B0200000000000000" pitchFamily="50" charset="-128"/>
                <a:ea typeface="Noto Sans JP Black" panose="020B0200000000000000" pitchFamily="50" charset="-128"/>
              </a:rPr>
              <a:t>4</a:t>
            </a:r>
            <a:r>
              <a:rPr lang="ja-JP" altLang="en-US" sz="2000" dirty="0">
                <a:solidFill>
                  <a:srgbClr val="17458F"/>
                </a:solidFill>
                <a:latin typeface="Noto Sans JP Black" panose="020B0200000000000000" pitchFamily="50" charset="-128"/>
                <a:ea typeface="Noto Sans JP Black" panose="020B0200000000000000" pitchFamily="50" charset="-128"/>
              </a:rPr>
              <a:t>番目の</a:t>
            </a:r>
            <a:r>
              <a:rPr lang="en-US" altLang="ja-JP" sz="2000" dirty="0">
                <a:solidFill>
                  <a:srgbClr val="17458F"/>
                </a:solidFill>
                <a:latin typeface="Noto Sans JP Black" panose="020B0200000000000000" pitchFamily="50" charset="-128"/>
                <a:ea typeface="Noto Sans JP Black" panose="020B0200000000000000" pitchFamily="50" charset="-128"/>
              </a:rPr>
              <a:t>RI</a:t>
            </a:r>
            <a:r>
              <a:rPr lang="ja-JP" altLang="en-US" sz="2000" dirty="0">
                <a:solidFill>
                  <a:srgbClr val="17458F"/>
                </a:solidFill>
                <a:latin typeface="Noto Sans JP Black" panose="020B0200000000000000" pitchFamily="50" charset="-128"/>
                <a:ea typeface="Noto Sans JP Black" panose="020B0200000000000000" pitchFamily="50" charset="-128"/>
              </a:rPr>
              <a:t>会長として就任。 </a:t>
            </a:r>
            <a:r>
              <a:rPr lang="en-US" altLang="ja-JP" sz="2000" dirty="0">
                <a:solidFill>
                  <a:srgbClr val="17458F"/>
                </a:solidFill>
                <a:latin typeface="Noto Sans JP Black" panose="020B0200000000000000" pitchFamily="50" charset="-128"/>
                <a:ea typeface="Noto Sans JP Black" panose="020B0200000000000000" pitchFamily="50" charset="-128"/>
              </a:rPr>
              <a:t>RI</a:t>
            </a:r>
            <a:r>
              <a:rPr lang="ja-JP" altLang="en-US" sz="2000" dirty="0">
                <a:solidFill>
                  <a:srgbClr val="17458F"/>
                </a:solidFill>
                <a:latin typeface="Noto Sans JP Black" panose="020B0200000000000000" pitchFamily="50" charset="-128"/>
                <a:ea typeface="Noto Sans JP Black" panose="020B0200000000000000" pitchFamily="50" charset="-128"/>
              </a:rPr>
              <a:t>ラーニングファシリテーター、</a:t>
            </a:r>
            <a:r>
              <a:rPr lang="en-US" altLang="ja-JP" sz="2000" dirty="0">
                <a:solidFill>
                  <a:srgbClr val="17458F"/>
                </a:solidFill>
                <a:latin typeface="Noto Sans JP Black" panose="020B0200000000000000" pitchFamily="50" charset="-128"/>
                <a:ea typeface="Noto Sans JP Black" panose="020B0200000000000000" pitchFamily="50" charset="-128"/>
              </a:rPr>
              <a:t>Avoidable Blindness</a:t>
            </a:r>
            <a:r>
              <a:rPr lang="ja-JP" altLang="en-US" sz="2000" dirty="0">
                <a:solidFill>
                  <a:srgbClr val="17458F"/>
                </a:solidFill>
                <a:latin typeface="Noto Sans JP Black" panose="020B0200000000000000" pitchFamily="50" charset="-128"/>
                <a:ea typeface="Noto Sans JP Black" panose="020B0200000000000000" pitchFamily="50" charset="-128"/>
              </a:rPr>
              <a:t>（回避可能な失明）タスクフォースのゾーンコーディネーター、健康問題のタスクフォース中南米コーディネーター、</a:t>
            </a:r>
            <a:r>
              <a:rPr lang="en-US" altLang="ja-JP" sz="2000" dirty="0">
                <a:solidFill>
                  <a:srgbClr val="17458F"/>
                </a:solidFill>
                <a:latin typeface="Noto Sans JP Black" panose="020B0200000000000000" pitchFamily="50" charset="-128"/>
                <a:ea typeface="Noto Sans JP Black" panose="020B0200000000000000" pitchFamily="50" charset="-128"/>
              </a:rPr>
              <a:t>RI</a:t>
            </a:r>
            <a:r>
              <a:rPr lang="ja-JP" altLang="en-US" sz="2000" dirty="0">
                <a:solidFill>
                  <a:srgbClr val="17458F"/>
                </a:solidFill>
                <a:latin typeface="Noto Sans JP Black" panose="020B0200000000000000" pitchFamily="50" charset="-128"/>
                <a:ea typeface="Noto Sans JP Black" panose="020B0200000000000000" pitchFamily="50" charset="-128"/>
              </a:rPr>
              <a:t>会長代理、規定審議会代表議員など数多くの役割を歴任。 また、</a:t>
            </a:r>
            <a:r>
              <a:rPr lang="en-US" altLang="ja-JP" sz="2000" dirty="0">
                <a:solidFill>
                  <a:srgbClr val="17458F"/>
                </a:solidFill>
                <a:latin typeface="Noto Sans JP Black" panose="020B0200000000000000" pitchFamily="50" charset="-128"/>
                <a:ea typeface="Noto Sans JP Black" panose="020B0200000000000000" pitchFamily="50" charset="-128"/>
              </a:rPr>
              <a:t>RI</a:t>
            </a:r>
            <a:r>
              <a:rPr lang="ja-JP" altLang="en-US" sz="2000" dirty="0">
                <a:solidFill>
                  <a:srgbClr val="17458F"/>
                </a:solidFill>
                <a:latin typeface="Noto Sans JP Black" panose="020B0200000000000000" pitchFamily="50" charset="-128"/>
                <a:ea typeface="Noto Sans JP Black" panose="020B0200000000000000" pitchFamily="50" charset="-128"/>
              </a:rPr>
              <a:t>会員増強委員会、ロータリー財団プログラム財務委員会、国際ポリオプラス委員会にも貢献。</a:t>
            </a:r>
            <a:endParaRPr lang="en-US" altLang="ja-JP" sz="2000" dirty="0">
              <a:solidFill>
                <a:srgbClr val="17458F"/>
              </a:solidFill>
              <a:latin typeface="Noto Sans JP Black" panose="020B0200000000000000" pitchFamily="50" charset="-128"/>
              <a:ea typeface="Noto Sans JP Black" panose="020B0200000000000000" pitchFamily="50" charset="-128"/>
            </a:endParaRPr>
          </a:p>
          <a:p>
            <a:pPr algn="l"/>
            <a:endParaRPr lang="ja-JP" altLang="en-US" sz="3200" dirty="0">
              <a:solidFill>
                <a:srgbClr val="17458F"/>
              </a:solidFill>
              <a:latin typeface="Noto Sans JP Black" panose="020B0200000000000000" pitchFamily="50" charset="-128"/>
              <a:ea typeface="Noto Sans JP Black" panose="020B0200000000000000" pitchFamily="50" charset="-128"/>
            </a:endParaRPr>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C611-345B-FA97-0455-50A79925B3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169E35-56E0-DEEE-A104-40DE846F8A2F}"/>
              </a:ext>
            </a:extLst>
          </p:cNvPr>
          <p:cNvSpPr>
            <a:spLocks noGrp="1"/>
          </p:cNvSpPr>
          <p:nvPr>
            <p:ph type="title"/>
          </p:nvPr>
        </p:nvSpPr>
        <p:spPr/>
        <p:txBody>
          <a:bodyPr>
            <a:noAutofit/>
          </a:bodyPr>
          <a:lstStyle/>
          <a:p>
            <a:pPr lvl="0" algn="l" rtl="0"/>
            <a:r>
              <a:rPr lang="en-US" altLang="ja-JP" sz="3200" b="1" i="0" u="none" baseline="0" dirty="0">
                <a:latin typeface="Noto Sans JP Black" panose="020B0200000000000000" pitchFamily="50" charset="-128"/>
                <a:ea typeface="Noto Sans JP Black" panose="020B0200000000000000" pitchFamily="50" charset="-128"/>
              </a:rPr>
              <a:t>2025-26</a:t>
            </a:r>
            <a:r>
              <a:rPr lang="ja-JP" altLang="en-US" sz="3200" b="1" i="0" u="none" baseline="0" dirty="0">
                <a:latin typeface="Noto Sans JP Black" panose="020B0200000000000000" pitchFamily="50" charset="-128"/>
                <a:ea typeface="Noto Sans JP Black" panose="020B0200000000000000" pitchFamily="50" charset="-128"/>
              </a:rPr>
              <a:t>年度　国際ロータリー会長</a:t>
            </a:r>
            <a:br>
              <a:rPr lang="en-US" altLang="ja-JP" sz="3200" b="1" i="0" u="none" baseline="0" dirty="0">
                <a:latin typeface="Noto Sans JP Black" panose="020B0200000000000000" pitchFamily="50" charset="-128"/>
                <a:ea typeface="Noto Sans JP Black" panose="020B0200000000000000" pitchFamily="50" charset="-128"/>
              </a:rPr>
            </a:br>
            <a:r>
              <a:rPr lang="ja-JP" altLang="en-US" sz="3200" b="1" i="0" u="none" baseline="0" dirty="0">
                <a:latin typeface="Noto Sans JP Black" panose="020B0200000000000000" pitchFamily="50" charset="-128"/>
                <a:ea typeface="Noto Sans JP Black" panose="020B0200000000000000" pitchFamily="50" charset="-128"/>
              </a:rPr>
              <a:t>マリオ・セザール・マルティンス・カマルゴ　</a:t>
            </a:r>
            <a:r>
              <a:rPr lang="ja-JP" altLang="en-US" sz="32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メッセージ</a:t>
            </a:r>
            <a:endParaRPr lang="ja" sz="32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ECC76D88-5F6F-0A65-A6C3-3733A667545D}"/>
              </a:ext>
            </a:extLst>
          </p:cNvPr>
          <p:cNvSpPr>
            <a:spLocks noGrp="1"/>
          </p:cNvSpPr>
          <p:nvPr>
            <p:ph type="sldNum" sz="quarter" idx="12"/>
          </p:nvPr>
        </p:nvSpPr>
        <p:spPr/>
        <p:txBody>
          <a:bodyPr/>
          <a:lstStyle/>
          <a:p>
            <a:pPr algn="r" rtl="0"/>
            <a:fld id="{97A94E25-127B-4C48-AF96-44BA7B823777}" type="slidenum">
              <a:rPr/>
              <a:pPr algn="r" rtl="0"/>
              <a:t>7</a:t>
            </a:fld>
            <a:endParaRPr lang="ja" dirty="0"/>
          </a:p>
        </p:txBody>
      </p:sp>
      <p:pic>
        <p:nvPicPr>
          <p:cNvPr id="2" name="Picture 2" descr="Mário César Martins de Camargo">
            <a:extLst>
              <a:ext uri="{FF2B5EF4-FFF2-40B4-BE49-F238E27FC236}">
                <a16:creationId xmlns:a16="http://schemas.microsoft.com/office/drawing/2014/main" id="{9F0F2D28-3126-563F-F490-940C3FE5F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029" y="1993074"/>
            <a:ext cx="2667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6">
            <a:extLst>
              <a:ext uri="{FF2B5EF4-FFF2-40B4-BE49-F238E27FC236}">
                <a16:creationId xmlns:a16="http://schemas.microsoft.com/office/drawing/2014/main" id="{8C109541-B01A-C67E-CBFA-56E55526DFCD}"/>
              </a:ext>
            </a:extLst>
          </p:cNvPr>
          <p:cNvSpPr txBox="1"/>
          <p:nvPr/>
        </p:nvSpPr>
        <p:spPr>
          <a:xfrm>
            <a:off x="4263526" y="2277633"/>
            <a:ext cx="7216049" cy="283154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rtl="0"/>
            <a:r>
              <a:rPr lang="en-US" altLang="ja-JP" sz="2400" b="0" i="0" dirty="0">
                <a:solidFill>
                  <a:srgbClr val="17458F"/>
                </a:solidFill>
                <a:effectLst/>
                <a:latin typeface="Noto Sans JP Black" panose="020B0200000000000000" pitchFamily="50" charset="-128"/>
                <a:ea typeface="Noto Sans JP Black" panose="020B0200000000000000" pitchFamily="50" charset="-128"/>
              </a:rPr>
              <a:t>2025-26</a:t>
            </a:r>
            <a:r>
              <a:rPr lang="ja-JP" altLang="en-US" sz="2400" b="0" i="0" dirty="0">
                <a:solidFill>
                  <a:srgbClr val="17458F"/>
                </a:solidFill>
                <a:effectLst/>
                <a:latin typeface="Noto Sans JP Black" panose="020B0200000000000000" pitchFamily="50" charset="-128"/>
                <a:ea typeface="Noto Sans JP Black" panose="020B0200000000000000" pitchFamily="50" charset="-128"/>
              </a:rPr>
              <a:t>年度メッセージ</a:t>
            </a:r>
            <a:endParaRPr lang="en-US" altLang="ja-JP" sz="2400" b="0" i="0" dirty="0">
              <a:solidFill>
                <a:srgbClr val="17458F"/>
              </a:solidFill>
              <a:effectLst/>
              <a:latin typeface="Noto Sans JP Black" panose="020B0200000000000000" pitchFamily="50" charset="-128"/>
              <a:ea typeface="Noto Sans JP Black" panose="020B0200000000000000" pitchFamily="50" charset="-128"/>
            </a:endParaRPr>
          </a:p>
          <a:p>
            <a:pPr algn="l" rtl="0"/>
            <a:r>
              <a:rPr lang="ja-JP" altLang="en-US" sz="3200" b="0" i="0" dirty="0">
                <a:solidFill>
                  <a:srgbClr val="FF7600"/>
                </a:solidFill>
                <a:effectLst/>
                <a:latin typeface="Noto Sans JP Black" panose="020B0200000000000000" pitchFamily="50" charset="-128"/>
                <a:ea typeface="Noto Sans JP Black" panose="020B0200000000000000" pitchFamily="50" charset="-128"/>
              </a:rPr>
              <a:t>「よいことのために手を取り合おう」</a:t>
            </a:r>
            <a:endParaRPr lang="en-US" altLang="ja-JP" sz="3200" b="0" i="0" dirty="0">
              <a:solidFill>
                <a:srgbClr val="FF7600"/>
              </a:solidFill>
              <a:effectLst/>
              <a:latin typeface="Noto Sans JP Black" panose="020B0200000000000000" pitchFamily="50" charset="-128"/>
              <a:ea typeface="Noto Sans JP Black" panose="020B0200000000000000" pitchFamily="50" charset="-128"/>
            </a:endParaRPr>
          </a:p>
          <a:p>
            <a:pPr algn="l" rtl="0"/>
            <a:endParaRPr lang="ja-JP" altLang="en-US" sz="3200" b="0" i="0" dirty="0">
              <a:solidFill>
                <a:srgbClr val="17458F"/>
              </a:solidFill>
              <a:effectLst/>
              <a:latin typeface="Noto Sans JP Black" panose="020B0200000000000000" pitchFamily="50" charset="-128"/>
              <a:ea typeface="Noto Sans JP Black" panose="020B0200000000000000" pitchFamily="50" charset="-128"/>
            </a:endParaRPr>
          </a:p>
          <a:p>
            <a:pPr algn="l" rtl="0"/>
            <a:r>
              <a:rPr lang="ja-JP" altLang="en-US" b="0" i="0" dirty="0">
                <a:solidFill>
                  <a:srgbClr val="17458F"/>
                </a:solidFill>
                <a:effectLst/>
                <a:latin typeface="Noto Sans JP Black" panose="020B0200000000000000" pitchFamily="50" charset="-128"/>
                <a:ea typeface="Noto Sans JP Black" panose="020B0200000000000000" pitchFamily="50" charset="-128"/>
              </a:rPr>
              <a:t>マリオ・セザール・マルティンス・デ・カマルゴ</a:t>
            </a:r>
            <a:r>
              <a:rPr lang="en-US" altLang="ja-JP" b="0" i="0" dirty="0">
                <a:solidFill>
                  <a:srgbClr val="17458F"/>
                </a:solidFill>
                <a:effectLst/>
                <a:latin typeface="Noto Sans JP Black" panose="020B0200000000000000" pitchFamily="50" charset="-128"/>
                <a:ea typeface="Noto Sans JP Black" panose="020B0200000000000000" pitchFamily="50" charset="-128"/>
              </a:rPr>
              <a:t>RI</a:t>
            </a:r>
            <a:r>
              <a:rPr lang="ja-JP" altLang="en-US" b="0" i="0" dirty="0">
                <a:solidFill>
                  <a:srgbClr val="17458F"/>
                </a:solidFill>
                <a:effectLst/>
                <a:latin typeface="Noto Sans JP Black" panose="020B0200000000000000" pitchFamily="50" charset="-128"/>
                <a:ea typeface="Noto Sans JP Black" panose="020B0200000000000000" pitchFamily="50" charset="-128"/>
              </a:rPr>
              <a:t>会長エレクトは、よいことのために手を取りあうよう呼びかけています。ロータリー会員は、人と人とのつながりがもたらすパワーを活かして、新会員を増やし、奉仕プロジェクトで協力し、世界的なインパクトをもたらしながら、前向きな変化を生み出しています。</a:t>
            </a:r>
          </a:p>
        </p:txBody>
      </p:sp>
    </p:spTree>
    <p:custDataLst>
      <p:tags r:id="rId1"/>
    </p:custDataLst>
    <p:extLst>
      <p:ext uri="{BB962C8B-B14F-4D97-AF65-F5344CB8AC3E}">
        <p14:creationId xmlns:p14="http://schemas.microsoft.com/office/powerpoint/2010/main" val="13679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1A3B-581E-87BE-B02A-D33B3B5A2E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A76470-9611-2024-8B63-3D5E72B049C7}"/>
              </a:ext>
            </a:extLst>
          </p:cNvPr>
          <p:cNvSpPr>
            <a:spLocks noGrp="1"/>
          </p:cNvSpPr>
          <p:nvPr>
            <p:ph type="sldNum" sz="quarter" idx="12"/>
          </p:nvPr>
        </p:nvSpPr>
        <p:spPr/>
        <p:txBody>
          <a:bodyPr/>
          <a:lstStyle/>
          <a:p>
            <a:pPr algn="r" rtl="0"/>
            <a:fld id="{97A94E25-127B-4C48-AF96-44BA7B823777}" type="slidenum">
              <a:rPr/>
              <a:pPr algn="r" rtl="0"/>
              <a:t>8</a:t>
            </a:fld>
            <a:endParaRPr lang="ja" dirty="0"/>
          </a:p>
        </p:txBody>
      </p:sp>
      <p:sp>
        <p:nvSpPr>
          <p:cNvPr id="8" name="Title 4">
            <a:extLst>
              <a:ext uri="{FF2B5EF4-FFF2-40B4-BE49-F238E27FC236}">
                <a16:creationId xmlns:a16="http://schemas.microsoft.com/office/drawing/2014/main" id="{CE8B8B8A-2CFF-3633-DF73-8CF5690EC1A0}"/>
              </a:ext>
            </a:extLst>
          </p:cNvPr>
          <p:cNvSpPr>
            <a:spLocks noGrp="1"/>
          </p:cNvSpPr>
          <p:nvPr>
            <p:ph type="title"/>
          </p:nvPr>
        </p:nvSpPr>
        <p:spPr>
          <a:xfrm>
            <a:off x="381000" y="0"/>
            <a:ext cx="11506200" cy="1539875"/>
          </a:xfrm>
        </p:spPr>
        <p:txBody>
          <a:bodyPr>
            <a:no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会長テーマ・ロゴから会長メッセージへ</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9" name="テキスト ボックス 6">
            <a:extLst>
              <a:ext uri="{FF2B5EF4-FFF2-40B4-BE49-F238E27FC236}">
                <a16:creationId xmlns:a16="http://schemas.microsoft.com/office/drawing/2014/main" id="{02D1DACF-EFF5-709C-D7A2-B3523B1BB064}"/>
              </a:ext>
            </a:extLst>
          </p:cNvPr>
          <p:cNvSpPr txBox="1"/>
          <p:nvPr/>
        </p:nvSpPr>
        <p:spPr>
          <a:xfrm>
            <a:off x="305535" y="1960855"/>
            <a:ext cx="11886465" cy="230832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a:solidFill>
                  <a:srgbClr val="17458F"/>
                </a:solidFill>
                <a:highlight>
                  <a:srgbClr val="FFFF00"/>
                </a:highlight>
                <a:latin typeface="Noto Sans JP Black" panose="020B0200000000000000" pitchFamily="50" charset="-128"/>
                <a:ea typeface="Noto Sans JP Black" panose="020B0200000000000000" pitchFamily="50" charset="-128"/>
              </a:rPr>
              <a:t>１９５５年から会長テーマを定めてきたテーマとロゴ</a:t>
            </a:r>
            <a:endParaRPr kumimoji="1" lang="en-US" altLang="ja-JP" sz="3600" dirty="0">
              <a:solidFill>
                <a:srgbClr val="17458F"/>
              </a:solidFill>
              <a:highlight>
                <a:srgbClr val="FFFF00"/>
              </a:highlight>
              <a:latin typeface="Noto Sans JP Black" panose="020B0200000000000000" pitchFamily="50" charset="-128"/>
              <a:ea typeface="Noto Sans JP Black" panose="020B0200000000000000" pitchFamily="50" charset="-128"/>
            </a:endParaRPr>
          </a:p>
          <a:p>
            <a:r>
              <a:rPr kumimoji="1" lang="ja-JP" altLang="en-US" sz="3600" dirty="0">
                <a:solidFill>
                  <a:srgbClr val="17458F"/>
                </a:solidFill>
                <a:latin typeface="Noto Sans JP Black" panose="020B0200000000000000" pitchFamily="50" charset="-128"/>
                <a:ea typeface="Noto Sans JP Black" panose="020B0200000000000000" pitchFamily="50" charset="-128"/>
              </a:rPr>
              <a:t>が毎年変わるのは外部の人たちの混乱を招く</a:t>
            </a:r>
            <a:endParaRPr kumimoji="1" lang="en-US" altLang="ja-JP" sz="3600" dirty="0">
              <a:solidFill>
                <a:srgbClr val="17458F"/>
              </a:solidFill>
              <a:latin typeface="Noto Sans JP Black" panose="020B0200000000000000" pitchFamily="50" charset="-128"/>
              <a:ea typeface="Noto Sans JP Black" panose="020B0200000000000000" pitchFamily="50" charset="-128"/>
            </a:endParaRPr>
          </a:p>
          <a:p>
            <a:r>
              <a:rPr kumimoji="1" lang="ja-JP" altLang="en-US" sz="3600" dirty="0">
                <a:solidFill>
                  <a:srgbClr val="17458F"/>
                </a:solidFill>
                <a:latin typeface="Noto Sans JP Black" panose="020B0200000000000000" pitchFamily="50" charset="-128"/>
                <a:ea typeface="Noto Sans JP Black" panose="020B0200000000000000" pitchFamily="50" charset="-128"/>
              </a:rPr>
              <a:t>組織の一貫性・整合性が必要とされることから継続的なビジョンが不可欠である</a:t>
            </a:r>
            <a:endParaRPr kumimoji="1" lang="en-US" altLang="ja-JP" sz="3600" dirty="0">
              <a:solidFill>
                <a:srgbClr val="17458F"/>
              </a:solidFill>
              <a:latin typeface="Noto Sans JP Black" panose="020B0200000000000000" pitchFamily="50" charset="-128"/>
              <a:ea typeface="Noto Sans JP Black" panose="020B0200000000000000" pitchFamily="50" charset="-128"/>
            </a:endParaRPr>
          </a:p>
        </p:txBody>
      </p:sp>
      <p:sp>
        <p:nvSpPr>
          <p:cNvPr id="10" name="テキスト ボックス 9">
            <a:extLst>
              <a:ext uri="{FF2B5EF4-FFF2-40B4-BE49-F238E27FC236}">
                <a16:creationId xmlns:a16="http://schemas.microsoft.com/office/drawing/2014/main" id="{225BADF4-9D4D-875A-AD1E-2F69B1B140D7}"/>
              </a:ext>
            </a:extLst>
          </p:cNvPr>
          <p:cNvSpPr txBox="1"/>
          <p:nvPr/>
        </p:nvSpPr>
        <p:spPr>
          <a:xfrm>
            <a:off x="1090669" y="4471500"/>
            <a:ext cx="9853980" cy="1261884"/>
          </a:xfrm>
          <a:prstGeom prst="rect">
            <a:avLst/>
          </a:prstGeom>
          <a:noFill/>
        </p:spPr>
        <p:txBody>
          <a:bodyPr wrap="none" rtlCol="0">
            <a:spAutoFit/>
          </a:bodyPr>
          <a:lstStyle/>
          <a:p>
            <a:r>
              <a:rPr kumimoji="1" lang="ja-JP" altLang="en-US" sz="3200" dirty="0">
                <a:solidFill>
                  <a:srgbClr val="17458F"/>
                </a:solidFill>
                <a:latin typeface="Noto Sans JP Black" panose="020B0200000000000000" pitchFamily="50" charset="-128"/>
                <a:ea typeface="Noto Sans JP Black" panose="020B0200000000000000" pitchFamily="50" charset="-128"/>
              </a:rPr>
              <a:t>２０２５年より会長メッセージを発表</a:t>
            </a:r>
            <a:endParaRPr lang="en-US" altLang="ja-JP" sz="3200" dirty="0">
              <a:solidFill>
                <a:srgbClr val="17458F"/>
              </a:solidFill>
              <a:latin typeface="Noto Sans JP Black" panose="020B0200000000000000" pitchFamily="50" charset="-128"/>
              <a:ea typeface="Noto Sans JP Black" panose="020B0200000000000000" pitchFamily="50" charset="-128"/>
            </a:endParaRPr>
          </a:p>
          <a:p>
            <a:pPr algn="ctr"/>
            <a:r>
              <a:rPr kumimoji="1" lang="ja-JP" altLang="en-US" sz="4400" dirty="0">
                <a:solidFill>
                  <a:srgbClr val="FF7600"/>
                </a:solidFill>
                <a:latin typeface="Noto Sans JP Black" panose="020B0200000000000000" pitchFamily="50" charset="-128"/>
                <a:ea typeface="Noto Sans JP Black" panose="020B0200000000000000" pitchFamily="50" charset="-128"/>
              </a:rPr>
              <a:t>「よいことのために手を取り合おう」</a:t>
            </a:r>
          </a:p>
        </p:txBody>
      </p:sp>
    </p:spTree>
    <p:custDataLst>
      <p:tags r:id="rId1"/>
    </p:custDataLst>
    <p:extLst>
      <p:ext uri="{BB962C8B-B14F-4D97-AF65-F5344CB8AC3E}">
        <p14:creationId xmlns:p14="http://schemas.microsoft.com/office/powerpoint/2010/main" val="186982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F43B-807A-D683-633C-36A7E75611E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AA6B94-78B5-B05A-B46C-1992466E507A}"/>
              </a:ext>
            </a:extLst>
          </p:cNvPr>
          <p:cNvSpPr>
            <a:spLocks noGrp="1"/>
          </p:cNvSpPr>
          <p:nvPr>
            <p:ph type="title"/>
          </p:nvPr>
        </p:nvSpPr>
        <p:spPr>
          <a:xfrm>
            <a:off x="666750" y="612897"/>
            <a:ext cx="10237237" cy="883920"/>
          </a:xfrm>
        </p:spPr>
        <p:txBody>
          <a:bodyPr>
            <a:noAutofit/>
          </a:bodyPr>
          <a:lstStyle/>
          <a:p>
            <a:pPr lvl="0" algn="l" rtl="0"/>
            <a:r>
              <a:rPr lang="ja-JP" altLang="en-US" sz="3600" b="1" i="0" u="none" baseline="0" dirty="0">
                <a:latin typeface="Noto Sans JP Black" panose="020B0200000000000000" pitchFamily="50" charset="-128"/>
                <a:ea typeface="Noto Sans JP Black" panose="020B0200000000000000" pitchFamily="50" charset="-128"/>
              </a:rPr>
              <a:t>第</a:t>
            </a:r>
            <a:r>
              <a:rPr lang="en-US" altLang="ja-JP" sz="3600" b="1" i="0" u="none" baseline="0" dirty="0">
                <a:latin typeface="Noto Sans JP Black" panose="020B0200000000000000" pitchFamily="50" charset="-128"/>
                <a:ea typeface="Noto Sans JP Black" panose="020B0200000000000000" pitchFamily="50" charset="-128"/>
              </a:rPr>
              <a:t>2770</a:t>
            </a:r>
            <a:r>
              <a:rPr lang="ja-JP" altLang="en-US" sz="3600" b="1" i="0" u="none" baseline="0" dirty="0">
                <a:latin typeface="Noto Sans JP Black" panose="020B0200000000000000" pitchFamily="50" charset="-128"/>
                <a:ea typeface="Noto Sans JP Black" panose="020B0200000000000000" pitchFamily="50" charset="-128"/>
              </a:rPr>
              <a:t>地区管理運営部門</a:t>
            </a:r>
            <a:br>
              <a:rPr lang="en-US" altLang="ja-JP" sz="3600" dirty="0">
                <a:latin typeface="Noto Sans JP Black" panose="020B0200000000000000" pitchFamily="50" charset="-128"/>
                <a:ea typeface="Noto Sans JP Black" panose="020B0200000000000000" pitchFamily="50" charset="-128"/>
              </a:rPr>
            </a:br>
            <a:r>
              <a:rPr lang="ja-JP" altLang="en-US"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rPr>
              <a:t>運営方針</a:t>
            </a:r>
            <a:endParaRPr lang="ja" sz="3600" b="1" i="0" u="none" baseline="0" dirty="0">
              <a:ln>
                <a:solidFill>
                  <a:schemeClr val="bg1"/>
                </a:solidFill>
              </a:ln>
              <a:solidFill>
                <a:srgbClr val="FF7600"/>
              </a:solidFill>
              <a:latin typeface="Noto Sans JP Black" panose="020B0200000000000000" pitchFamily="50" charset="-128"/>
              <a:ea typeface="Noto Sans JP Black" panose="020B0200000000000000" pitchFamily="50" charset="-128"/>
            </a:endParaRPr>
          </a:p>
        </p:txBody>
      </p:sp>
      <p:sp>
        <p:nvSpPr>
          <p:cNvPr id="3" name="Slide Number Placeholder 2">
            <a:extLst>
              <a:ext uri="{FF2B5EF4-FFF2-40B4-BE49-F238E27FC236}">
                <a16:creationId xmlns:a16="http://schemas.microsoft.com/office/drawing/2014/main" id="{59120C47-405E-A76A-CE9D-E7F1AE93F54A}"/>
              </a:ext>
            </a:extLst>
          </p:cNvPr>
          <p:cNvSpPr>
            <a:spLocks noGrp="1"/>
          </p:cNvSpPr>
          <p:nvPr>
            <p:ph type="sldNum" sz="quarter" idx="12"/>
          </p:nvPr>
        </p:nvSpPr>
        <p:spPr/>
        <p:txBody>
          <a:bodyPr/>
          <a:lstStyle/>
          <a:p>
            <a:pPr algn="r" rtl="0"/>
            <a:fld id="{97A94E25-127B-4C48-AF96-44BA7B823777}" type="slidenum">
              <a:rPr/>
              <a:pPr algn="r" rtl="0"/>
              <a:t>9</a:t>
            </a:fld>
            <a:endParaRPr lang="ja" dirty="0"/>
          </a:p>
        </p:txBody>
      </p:sp>
      <p:sp>
        <p:nvSpPr>
          <p:cNvPr id="4" name="字幕 9">
            <a:extLst>
              <a:ext uri="{FF2B5EF4-FFF2-40B4-BE49-F238E27FC236}">
                <a16:creationId xmlns:a16="http://schemas.microsoft.com/office/drawing/2014/main" id="{92622115-D360-F9F2-BC2D-3F46C00DFEBC}"/>
              </a:ext>
            </a:extLst>
          </p:cNvPr>
          <p:cNvSpPr>
            <a:spLocks noGrp="1"/>
          </p:cNvSpPr>
          <p:nvPr/>
        </p:nvSpPr>
        <p:spPr>
          <a:xfrm>
            <a:off x="666750" y="1809160"/>
            <a:ext cx="11046246" cy="4738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spcAft>
                <a:spcPts val="863"/>
              </a:spcAft>
            </a:pPr>
            <a:r>
              <a:rPr lang="ja-JP" altLang="en-US" sz="3600" b="0" i="0" dirty="0">
                <a:solidFill>
                  <a:srgbClr val="17458F"/>
                </a:solidFill>
                <a:effectLst/>
                <a:latin typeface="Noto Sans JP Black" panose="020B0200000000000000" pitchFamily="50" charset="-128"/>
                <a:ea typeface="Noto Sans JP Black" panose="020B0200000000000000" pitchFamily="50" charset="-128"/>
              </a:rPr>
              <a:t>クラブ活性化のための支援策を検討・提供し円滑なクラブ運営を推進できるよう支援していきます。また前年度に引き続きクラブへＤＥＩを積極的に取り入れることを含めた戦略計画作成のアドバイス・計画策定状況の確認を進めます</a:t>
            </a:r>
            <a:endParaRPr lang="ja-JP" altLang="en-US" sz="4800" dirty="0">
              <a:solidFill>
                <a:srgbClr val="17458F"/>
              </a:solidFill>
              <a:latin typeface="Noto Sans JP Black" panose="020B0200000000000000" pitchFamily="50" charset="-128"/>
              <a:ea typeface="Noto Sans JP Black" panose="020B0200000000000000" pitchFamily="50" charset="-128"/>
            </a:endParaRPr>
          </a:p>
        </p:txBody>
      </p:sp>
    </p:spTree>
    <p:custDataLst>
      <p:tags r:id="rId1"/>
    </p:custDataLst>
    <p:extLst>
      <p:ext uri="{BB962C8B-B14F-4D97-AF65-F5344CB8AC3E}">
        <p14:creationId xmlns:p14="http://schemas.microsoft.com/office/powerpoint/2010/main" val="13672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ajorFont>
      <a:min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S PMincho" panose="020F0302020204030204"/>
        <a:ea typeface="MS PMincho"/>
        <a:cs typeface="MS PMincho"/>
        <a:font script="Jpan" typeface="MS PMincho"/>
        <a:font script="Hang" typeface="MS PMincho"/>
        <a:font script="Hans" typeface="MS PMincho"/>
        <a:font script="Hant" typeface="MS PMincho"/>
        <a:font script="Arab" typeface="MS PMincho"/>
        <a:font script="Hebr" typeface="MS PMincho"/>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Mincho"/>
        <a:font script="Uigh" typeface="MS PMincho"/>
        <a:font script="Geor" typeface="MS PMincho"/>
        <a:font script="Armn" typeface="MS 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ajorFont>
      <a:minorFont>
        <a:latin typeface="MS PGothic" panose="020F050202020403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font script="Armn" typeface="MS PGothic"/>
        <a:font script="Bugi" typeface="MS PMincho"/>
        <a:font script="Bopo" typeface="MS PMincho"/>
        <a:font script="Java" typeface="MS PMincho"/>
        <a:font script="Lisu" typeface="MS PMincho"/>
        <a:font script="Mymr" typeface="MS PMincho"/>
        <a:font script="Nkoo" typeface="MS PMincho"/>
        <a:font script="Olck" typeface="MS PMincho"/>
        <a:font script="Osma" typeface="MS PMincho"/>
        <a:font script="Phag" typeface="MS PMincho"/>
        <a:font script="Syrn" typeface="MS PMincho"/>
        <a:font script="Syrj" typeface="MS PMincho"/>
        <a:font script="Syre" typeface="MS PMincho"/>
        <a:font script="Sora" typeface="MS PMincho"/>
        <a:font script="Tale" typeface="MS PMincho"/>
        <a:font script="Talu" typeface="MS PMincho"/>
        <a:font script="Tfng"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11317</TotalTime>
  <Words>2564</Words>
  <Application>Microsoft Office PowerPoint</Application>
  <PresentationFormat>ワイド画面</PresentationFormat>
  <Paragraphs>355</Paragraphs>
  <Slides>45</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45</vt:i4>
      </vt:variant>
    </vt:vector>
  </HeadingPairs>
  <TitlesOfParts>
    <vt:vector size="57" baseType="lpstr">
      <vt:lpstr>Meiryo UI</vt:lpstr>
      <vt:lpstr>MS PGothic</vt:lpstr>
      <vt:lpstr>MS PGothic</vt:lpstr>
      <vt:lpstr>MS PMincho</vt:lpstr>
      <vt:lpstr>Noto Sans CJK JP</vt:lpstr>
      <vt:lpstr>Noto Sans CJK JP Black</vt:lpstr>
      <vt:lpstr>Noto Sans JP Black</vt:lpstr>
      <vt:lpstr>Noto Sans JP Medium</vt:lpstr>
      <vt:lpstr>Arial</vt:lpstr>
      <vt:lpstr>Calibri</vt:lpstr>
      <vt:lpstr>Wingdings</vt:lpstr>
      <vt:lpstr>Office Theme</vt:lpstr>
      <vt:lpstr>PowerPoint プレゼンテーション</vt:lpstr>
      <vt:lpstr>2025‐2026　 国際ロータリー第2770地区　 クラブリーダーシップラーニングセミナー</vt:lpstr>
      <vt:lpstr>第2770地区管理運営部門 アドバイザー</vt:lpstr>
      <vt:lpstr>第2770地区管理運営部門</vt:lpstr>
      <vt:lpstr>第2770地区管理運営部門 担当地区副幹事</vt:lpstr>
      <vt:lpstr>2025-26年度　国際ロータリー会長 マリオ・セザール・マルティンス・カマルゴ</vt:lpstr>
      <vt:lpstr>2025-26年度　国際ロータリー会長 マリオ・セザール・マルティンス・カマルゴ　メッセージ</vt:lpstr>
      <vt:lpstr>第2770地区管理運営部門 会長テーマ・ロゴから会長メッセージへ</vt:lpstr>
      <vt:lpstr>第2770地区管理運営部門 運営方針</vt:lpstr>
      <vt:lpstr>第2770地区管理運営部門 ＤＥＩ・クラブ活性化委員会</vt:lpstr>
      <vt:lpstr>第2770地区管理運営部門 ＲＬＩ運営委員会</vt:lpstr>
      <vt:lpstr>第2770地区管理運営部門 規定審議会検討委員会　</vt:lpstr>
      <vt:lpstr>PowerPoint プレゼンテーション</vt:lpstr>
      <vt:lpstr>第2770地区管理運営部門 RLI運営委員会</vt:lpstr>
      <vt:lpstr>RLI運営委員会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第2770地区管理運営部門 規定審議会検討委員会　</vt:lpstr>
      <vt:lpstr>規定審議会とは？</vt:lpstr>
      <vt:lpstr>規定審議会</vt:lpstr>
      <vt:lpstr>【速報】今回の改正点（１）</vt:lpstr>
      <vt:lpstr>【速報】今回の改正点（２）標準ロータリークラブ定款</vt:lpstr>
      <vt:lpstr>【速報】今回の改正点（３）標準ロータリークラブ定款</vt:lpstr>
      <vt:lpstr>【速報】今回の改正点（３）標準ロータリークラブ定款</vt:lpstr>
      <vt:lpstr>【速報】今回の改正点（４）標準ロータリークラブ定款</vt:lpstr>
      <vt:lpstr>規定審議会はＲＩの立法機関</vt:lpstr>
      <vt:lpstr>標準ロータリークラブ定款</vt:lpstr>
      <vt:lpstr>年度計画書への反映</vt:lpstr>
      <vt:lpstr>PowerPoint プレゼンテーション</vt:lpstr>
      <vt:lpstr>第2770地区管理運営部門 ＤＥＩ・クラブ活性化委員会</vt:lpstr>
      <vt:lpstr>DEI・クラブ活性化委員会 クラブ活性化のために行動計画を作る</vt:lpstr>
      <vt:lpstr>DEI・クラブ活性化委員会 行動計画とは</vt:lpstr>
      <vt:lpstr>DEI・クラブ活性化委員会 クラブ活性化のために行動計画立案</vt:lpstr>
      <vt:lpstr>DEI・クラブ活性化委員会 行動計画立案　第1段階：クラブの現状を把握</vt:lpstr>
      <vt:lpstr>DEI・クラブ活性化委員会 行動計画立案　第2段階：クラブビジョンを作成</vt:lpstr>
      <vt:lpstr>DEI・クラブ活性化委員会 行動計画立案　第3段階：行動計画作成</vt:lpstr>
      <vt:lpstr>DEI・クラブ活性化委員会 行動計画例</vt:lpstr>
      <vt:lpstr>DEI・クラブ活性化委員会 行動計画立案　第4段階：行動計画の見直し</vt:lpstr>
      <vt:lpstr>DEI・クラブ活性化委員会 行動計画立案　クラブ活性化のためには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A119</cp:lastModifiedBy>
  <cp:revision>205</cp:revision>
  <cp:lastPrinted>2025-04-21T00:13:31Z</cp:lastPrinted>
  <dcterms:created xsi:type="dcterms:W3CDTF">2019-11-18T03:22:22Z</dcterms:created>
  <dcterms:modified xsi:type="dcterms:W3CDTF">2025-05-19T11:16:22Z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